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6" r:id="rId1"/>
  </p:sldMasterIdLst>
  <p:notesMasterIdLst>
    <p:notesMasterId r:id="rId43"/>
  </p:notesMasterIdLst>
  <p:handoutMasterIdLst>
    <p:handoutMasterId r:id="rId44"/>
  </p:handoutMasterIdLst>
  <p:sldIdLst>
    <p:sldId id="334" r:id="rId2"/>
    <p:sldId id="416" r:id="rId3"/>
    <p:sldId id="446" r:id="rId4"/>
    <p:sldId id="448" r:id="rId5"/>
    <p:sldId id="449" r:id="rId6"/>
    <p:sldId id="450" r:id="rId7"/>
    <p:sldId id="451" r:id="rId8"/>
    <p:sldId id="452" r:id="rId9"/>
    <p:sldId id="456" r:id="rId10"/>
    <p:sldId id="457" r:id="rId11"/>
    <p:sldId id="458" r:id="rId12"/>
    <p:sldId id="454" r:id="rId13"/>
    <p:sldId id="455" r:id="rId14"/>
    <p:sldId id="447" r:id="rId15"/>
    <p:sldId id="459" r:id="rId16"/>
    <p:sldId id="419" r:id="rId17"/>
    <p:sldId id="420" r:id="rId18"/>
    <p:sldId id="439" r:id="rId19"/>
    <p:sldId id="421" r:id="rId20"/>
    <p:sldId id="440" r:id="rId21"/>
    <p:sldId id="424" r:id="rId22"/>
    <p:sldId id="422" r:id="rId23"/>
    <p:sldId id="427" r:id="rId24"/>
    <p:sldId id="425" r:id="rId25"/>
    <p:sldId id="426" r:id="rId26"/>
    <p:sldId id="428" r:id="rId27"/>
    <p:sldId id="429" r:id="rId28"/>
    <p:sldId id="430" r:id="rId29"/>
    <p:sldId id="431" r:id="rId30"/>
    <p:sldId id="442" r:id="rId31"/>
    <p:sldId id="443" r:id="rId32"/>
    <p:sldId id="445" r:id="rId33"/>
    <p:sldId id="444" r:id="rId34"/>
    <p:sldId id="432" r:id="rId35"/>
    <p:sldId id="433" r:id="rId36"/>
    <p:sldId id="434" r:id="rId37"/>
    <p:sldId id="435" r:id="rId38"/>
    <p:sldId id="437" r:id="rId39"/>
    <p:sldId id="438" r:id="rId40"/>
    <p:sldId id="417" r:id="rId41"/>
    <p:sldId id="418" r:id="rId42"/>
  </p:sldIdLst>
  <p:sldSz cx="9906000" cy="6858000" type="A4"/>
  <p:notesSz cx="6854825" cy="9750425"/>
  <p:custDataLst>
    <p:tags r:id="rId45"/>
  </p:custData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1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CC"/>
    <a:srgbClr val="FFEBAB"/>
    <a:srgbClr val="FFC000"/>
    <a:srgbClr val="2A82DA"/>
    <a:srgbClr val="009900"/>
    <a:srgbClr val="99CCFF"/>
    <a:srgbClr val="99FF33"/>
    <a:srgbClr val="66FF33"/>
    <a:srgbClr val="B9C54A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95" autoAdjust="0"/>
    <p:restoredTop sz="95311" autoAdjust="0"/>
  </p:normalViewPr>
  <p:slideViewPr>
    <p:cSldViewPr snapToGrid="0" showGuides="1">
      <p:cViewPr varScale="1">
        <p:scale>
          <a:sx n="87" d="100"/>
          <a:sy n="87" d="100"/>
        </p:scale>
        <p:origin x="1282" y="8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-9816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98" d="100"/>
          <a:sy n="98" d="100"/>
        </p:scale>
        <p:origin x="-3648" y="-114"/>
      </p:cViewPr>
      <p:guideLst>
        <p:guide orient="horz" pos="3071"/>
        <p:guide pos="215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8EC6B121-C0D5-4778-A9EE-DE2CC7C3AF3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CC359449-3331-4CFA-A1D9-B1BABE4C076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1438" y="0"/>
            <a:ext cx="2971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FBEA382A-8099-4512-9523-89F008C8C95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61475"/>
            <a:ext cx="2971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92A9AF65-61B5-4FC6-966A-9361E4B84242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1438" y="9261475"/>
            <a:ext cx="2971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CDEB005-AFEA-425B-B2D4-ACBF375704D7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>
            <a:extLst>
              <a:ext uri="{FF2B5EF4-FFF2-40B4-BE49-F238E27FC236}">
                <a16:creationId xmlns:a16="http://schemas.microsoft.com/office/drawing/2014/main" id="{DAFD877F-1933-408A-B5D8-8D5865D5A6A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77825" y="344488"/>
            <a:ext cx="6099175" cy="42243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3013" name="Rectangle 5">
            <a:extLst>
              <a:ext uri="{FF2B5EF4-FFF2-40B4-BE49-F238E27FC236}">
                <a16:creationId xmlns:a16="http://schemas.microsoft.com/office/drawing/2014/main" id="{F035D1DD-B845-4C52-9D1B-B602D1279D0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49275" y="4875213"/>
            <a:ext cx="5756275" cy="414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43014" name="Rectangle 6">
            <a:extLst>
              <a:ext uri="{FF2B5EF4-FFF2-40B4-BE49-F238E27FC236}">
                <a16:creationId xmlns:a16="http://schemas.microsoft.com/office/drawing/2014/main" id="{974273AC-6F4F-4EED-92DB-5E31742313D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411288" y="9177338"/>
            <a:ext cx="4894262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3015" name="Rectangle 7">
            <a:extLst>
              <a:ext uri="{FF2B5EF4-FFF2-40B4-BE49-F238E27FC236}">
                <a16:creationId xmlns:a16="http://schemas.microsoft.com/office/drawing/2014/main" id="{12C2FE72-EF67-4769-BDE2-738D1DDCAD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9275" y="9175750"/>
            <a:ext cx="862013" cy="34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9A2C750-0FF8-491E-9707-9242F3B82426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185738" indent="-184150" algn="l" rtl="0" eaLnBrk="0" fontAlgn="base" hangingPunct="0">
      <a:spcBef>
        <a:spcPct val="30000"/>
      </a:spcBef>
      <a:spcAft>
        <a:spcPct val="0"/>
      </a:spcAft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347663" indent="-160338" algn="l" rtl="0" eaLnBrk="0" fontAlgn="base" hangingPunct="0">
      <a:spcBef>
        <a:spcPct val="30000"/>
      </a:spcBef>
      <a:spcAft>
        <a:spcPct val="0"/>
      </a:spcAft>
      <a:buFont typeface="Arial" panose="020B0604020202020204" pitchFamily="34" charset="0"/>
      <a:buChar char="­"/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544513" indent="-195263" algn="l" rtl="0" eaLnBrk="0" fontAlgn="base" hangingPunct="0">
      <a:spcBef>
        <a:spcPct val="30000"/>
      </a:spcBef>
      <a:spcAft>
        <a:spcPct val="0"/>
      </a:spcAft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706438" indent="-160338" algn="l" rtl="0" eaLnBrk="0" fontAlgn="base" hangingPunct="0">
      <a:spcBef>
        <a:spcPct val="30000"/>
      </a:spcBef>
      <a:spcAft>
        <a:spcPct val="0"/>
      </a:spcAft>
      <a:buFont typeface="Arial" panose="020B0604020202020204" pitchFamily="34" charset="0"/>
      <a:buChar char="­"/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61A25BEF-1AE0-463F-B76D-61849E7A04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BD82212-5331-4033-84F6-3135AD4E5356}" type="slidenum">
              <a:rPr lang="de-DE" altLang="de-DE" sz="900" smtClean="0"/>
              <a:pPr>
                <a:spcBef>
                  <a:spcPct val="0"/>
                </a:spcBef>
              </a:pPr>
              <a:t>1</a:t>
            </a:fld>
            <a:endParaRPr lang="de-DE" altLang="de-DE" sz="90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8556353B-1EBB-4A51-AF0B-2E803DD6F0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0534FC0F-37A0-4852-89D3-93A69EBB46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10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437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11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144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12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318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13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212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14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901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2413411D-8B52-43E2-B5D1-65C14D23E9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E1925E4-B721-47F4-9ECC-81314A26878A}" type="slidenum">
              <a:rPr lang="de-DE" altLang="de-DE" sz="900" smtClean="0"/>
              <a:pPr>
                <a:spcBef>
                  <a:spcPct val="0"/>
                </a:spcBef>
              </a:pPr>
              <a:t>15</a:t>
            </a:fld>
            <a:endParaRPr lang="de-DE" altLang="de-DE" sz="900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87D7C020-58ED-4203-B286-F2C442998D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14E29C62-623B-4BA7-BFB1-A33C08F1FE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4071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2413411D-8B52-43E2-B5D1-65C14D23E9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E1925E4-B721-47F4-9ECC-81314A26878A}" type="slidenum">
              <a:rPr lang="de-DE" altLang="de-DE" sz="900" smtClean="0"/>
              <a:pPr>
                <a:spcBef>
                  <a:spcPct val="0"/>
                </a:spcBef>
              </a:pPr>
              <a:t>16</a:t>
            </a:fld>
            <a:endParaRPr lang="de-DE" altLang="de-DE" sz="900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87D7C020-58ED-4203-B286-F2C442998D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14E29C62-623B-4BA7-BFB1-A33C08F1FE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9DC3A036-0D76-435D-8B68-38CA1F7DC5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846CB7C-F553-47A4-96C4-A51A542CEDAA}" type="slidenum">
              <a:rPr lang="de-DE" altLang="de-DE" sz="900" smtClean="0"/>
              <a:pPr>
                <a:spcBef>
                  <a:spcPct val="0"/>
                </a:spcBef>
              </a:pPr>
              <a:t>17</a:t>
            </a:fld>
            <a:endParaRPr lang="de-DE" altLang="de-DE" sz="900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CDDC0910-245B-4022-8294-F9552F3760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13652A76-7F20-4182-87E7-42E4FD7ACB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9DC3A036-0D76-435D-8B68-38CA1F7DC5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846CB7C-F553-47A4-96C4-A51A542CEDAA}" type="slidenum">
              <a:rPr lang="de-DE" altLang="de-DE" sz="900" smtClean="0"/>
              <a:pPr>
                <a:spcBef>
                  <a:spcPct val="0"/>
                </a:spcBef>
              </a:pPr>
              <a:t>18</a:t>
            </a:fld>
            <a:endParaRPr lang="de-DE" altLang="de-DE" sz="900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CDDC0910-245B-4022-8294-F9552F3760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13652A76-7F20-4182-87E7-42E4FD7ACB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8540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3CFB8E01-06BE-40A6-A201-2DB8C2CA5A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F7F153B-6E9F-4F78-9D8D-BB9D5350A513}" type="slidenum">
              <a:rPr lang="de-DE" altLang="de-DE" sz="900" smtClean="0"/>
              <a:pPr>
                <a:spcBef>
                  <a:spcPct val="0"/>
                </a:spcBef>
              </a:pPr>
              <a:t>19</a:t>
            </a:fld>
            <a:endParaRPr lang="de-DE" altLang="de-DE" sz="900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96529C3C-2802-4CD2-AB86-E0020346A5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80990B53-6A25-4562-B1AA-87B44E6C2F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2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3CFB8E01-06BE-40A6-A201-2DB8C2CA5A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F7F153B-6E9F-4F78-9D8D-BB9D5350A513}" type="slidenum">
              <a:rPr lang="de-DE" altLang="de-DE" sz="900" smtClean="0"/>
              <a:pPr>
                <a:spcBef>
                  <a:spcPct val="0"/>
                </a:spcBef>
              </a:pPr>
              <a:t>20</a:t>
            </a:fld>
            <a:endParaRPr lang="de-DE" altLang="de-DE" sz="900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96529C3C-2802-4CD2-AB86-E0020346A5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80990B53-6A25-4562-B1AA-87B44E6C2F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7320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506643C0-965C-4F4A-B630-9C54517E7D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BCCFC3A-5758-4CE8-BF42-BA490D81BA7F}" type="slidenum">
              <a:rPr lang="de-DE" altLang="de-DE" sz="900" smtClean="0"/>
              <a:pPr>
                <a:spcBef>
                  <a:spcPct val="0"/>
                </a:spcBef>
              </a:pPr>
              <a:t>21</a:t>
            </a:fld>
            <a:endParaRPr lang="de-DE" altLang="de-DE" sz="900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D9D12874-56DB-4956-8230-4CE4DAF1C5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44A75FF5-E2C6-48E8-9B2D-02D17433F9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C3D7D156-C1BC-453E-A5E0-4C1BB706AF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FC0DF6D-1144-4C5E-BBE0-4F8661268136}" type="slidenum">
              <a:rPr lang="de-DE" altLang="de-DE" sz="900" smtClean="0"/>
              <a:pPr>
                <a:spcBef>
                  <a:spcPct val="0"/>
                </a:spcBef>
              </a:pPr>
              <a:t>22</a:t>
            </a:fld>
            <a:endParaRPr lang="de-DE" altLang="de-DE" sz="9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183FD29E-5268-40D3-AF30-3A0043B7FE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61873126-531C-4E35-A6FC-F1C2EE7BBD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CE7E740B-DF1C-4FFE-90EF-10D6F2B469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E48DB3E-D0EA-4CED-9974-7C3DAA7B754F}" type="slidenum">
              <a:rPr lang="de-DE" altLang="de-DE" sz="900" smtClean="0"/>
              <a:pPr>
                <a:spcBef>
                  <a:spcPct val="0"/>
                </a:spcBef>
              </a:pPr>
              <a:t>23</a:t>
            </a:fld>
            <a:endParaRPr lang="de-DE" altLang="de-DE" sz="900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1479A132-A67C-4F39-8CD8-388E6C538D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81BF3566-FFB5-4C15-A132-FFAF9A4629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A4DE6198-FC42-44F8-8B71-69E0F45FFB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76FA7DB-4EDA-474F-8170-E888C6C96383}" type="slidenum">
              <a:rPr lang="de-DE" altLang="de-DE" sz="900" smtClean="0"/>
              <a:pPr>
                <a:spcBef>
                  <a:spcPct val="0"/>
                </a:spcBef>
              </a:pPr>
              <a:t>24</a:t>
            </a:fld>
            <a:endParaRPr lang="de-DE" altLang="de-DE" sz="90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E8F04456-5F57-41A9-B4F5-FD24FEFB1D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82DCE2D5-6BB6-42B4-BC7B-1ED17FC115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DB7A4436-1D59-4636-B1ED-1C7134440F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B0C201F-A92D-4BF6-A6EF-3A9551E9A6A6}" type="slidenum">
              <a:rPr lang="de-DE" altLang="de-DE" sz="900" smtClean="0"/>
              <a:pPr>
                <a:spcBef>
                  <a:spcPct val="0"/>
                </a:spcBef>
              </a:pPr>
              <a:t>25</a:t>
            </a:fld>
            <a:endParaRPr lang="de-DE" altLang="de-DE" sz="900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D11637FD-29F0-492F-A385-27427D29FC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D3A4D09E-FCC5-471F-8EBB-BF217B8304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4007D44F-E44F-4AD5-BE59-1DA758FC6B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5E456E-D742-4736-8B1C-C7561EA2D438}" type="slidenum">
              <a:rPr lang="de-DE" altLang="de-DE" sz="900" smtClean="0"/>
              <a:pPr>
                <a:spcBef>
                  <a:spcPct val="0"/>
                </a:spcBef>
              </a:pPr>
              <a:t>26</a:t>
            </a:fld>
            <a:endParaRPr lang="de-DE" altLang="de-DE" sz="900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EB2F040D-6B0B-4034-8982-FA327A4F88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B8810CBD-5D7E-437A-8867-BD75BE79D2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B4DFC454-0608-4B90-8663-59C7672D9D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5837D55-37ED-42C4-909E-F28BA4BB801E}" type="slidenum">
              <a:rPr lang="de-DE" altLang="de-DE" sz="900" smtClean="0"/>
              <a:pPr>
                <a:spcBef>
                  <a:spcPct val="0"/>
                </a:spcBef>
              </a:pPr>
              <a:t>27</a:t>
            </a:fld>
            <a:endParaRPr lang="de-DE" altLang="de-DE" sz="900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F5A64FCD-DF7F-41DE-9F62-26429128C3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C87836F0-276C-4187-A7B7-893A38E057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6FFA4662-3085-4AA8-BCE1-21E20192C8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4270B24-4247-4DBF-B593-88739A6C9A1B}" type="slidenum">
              <a:rPr lang="de-DE" altLang="de-DE" sz="900" smtClean="0"/>
              <a:pPr>
                <a:spcBef>
                  <a:spcPct val="0"/>
                </a:spcBef>
              </a:pPr>
              <a:t>28</a:t>
            </a:fld>
            <a:endParaRPr lang="de-DE" altLang="de-DE" sz="900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81A24CB5-381A-4B18-836F-13A251C1A2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1C74FE18-B738-4009-8955-84446A1B45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B5CE622-E8C7-4F22-9ADB-7461EDB08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BD9E1B-2C20-4EA3-86C5-5C3FB9E5C045}" type="slidenum">
              <a:rPr lang="de-DE" altLang="de-DE" sz="900" smtClean="0"/>
              <a:pPr>
                <a:spcBef>
                  <a:spcPct val="0"/>
                </a:spcBef>
              </a:pPr>
              <a:t>29</a:t>
            </a:fld>
            <a:endParaRPr lang="de-DE" altLang="de-DE" sz="9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AFCF500-0538-487E-95E2-9404DEAF4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7117DD-93A1-488C-9446-466E480D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3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0959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B5CE622-E8C7-4F22-9ADB-7461EDB08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BD9E1B-2C20-4EA3-86C5-5C3FB9E5C045}" type="slidenum">
              <a:rPr lang="de-DE" altLang="de-DE" sz="900" smtClean="0"/>
              <a:pPr>
                <a:spcBef>
                  <a:spcPct val="0"/>
                </a:spcBef>
              </a:pPr>
              <a:t>30</a:t>
            </a:fld>
            <a:endParaRPr lang="de-DE" altLang="de-DE" sz="9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AFCF500-0538-487E-95E2-9404DEAF4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7117DD-93A1-488C-9446-466E480D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1610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B5CE622-E8C7-4F22-9ADB-7461EDB08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BD9E1B-2C20-4EA3-86C5-5C3FB9E5C045}" type="slidenum">
              <a:rPr lang="de-DE" altLang="de-DE" sz="900" smtClean="0"/>
              <a:pPr>
                <a:spcBef>
                  <a:spcPct val="0"/>
                </a:spcBef>
              </a:pPr>
              <a:t>31</a:t>
            </a:fld>
            <a:endParaRPr lang="de-DE" altLang="de-DE" sz="9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AFCF500-0538-487E-95E2-9404DEAF4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7117DD-93A1-488C-9446-466E480D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2330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B5CE622-E8C7-4F22-9ADB-7461EDB08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BD9E1B-2C20-4EA3-86C5-5C3FB9E5C045}" type="slidenum">
              <a:rPr lang="de-DE" altLang="de-DE" sz="900" smtClean="0"/>
              <a:pPr>
                <a:spcBef>
                  <a:spcPct val="0"/>
                </a:spcBef>
              </a:pPr>
              <a:t>32</a:t>
            </a:fld>
            <a:endParaRPr lang="de-DE" altLang="de-DE" sz="9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AFCF500-0538-487E-95E2-9404DEAF4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7117DD-93A1-488C-9446-466E480D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8080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B5CE622-E8C7-4F22-9ADB-7461EDB08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BD9E1B-2C20-4EA3-86C5-5C3FB9E5C045}" type="slidenum">
              <a:rPr lang="de-DE" altLang="de-DE" sz="900" smtClean="0"/>
              <a:pPr>
                <a:spcBef>
                  <a:spcPct val="0"/>
                </a:spcBef>
              </a:pPr>
              <a:t>33</a:t>
            </a:fld>
            <a:endParaRPr lang="de-DE" altLang="de-DE" sz="9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AFCF500-0538-487E-95E2-9404DEAF4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7117DD-93A1-488C-9446-466E480D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4686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D077AA0B-9000-4B90-B740-F57CE087BF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E7D37A9-DB8F-47A6-9D0C-47F2925F2076}" type="slidenum">
              <a:rPr lang="de-DE" altLang="de-DE" sz="900" smtClean="0"/>
              <a:pPr>
                <a:spcBef>
                  <a:spcPct val="0"/>
                </a:spcBef>
              </a:pPr>
              <a:t>34</a:t>
            </a:fld>
            <a:endParaRPr lang="de-DE" altLang="de-DE" sz="900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15265197-67CD-4C4E-B29D-8E825C1A8C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F6961B21-3BC8-4113-983C-93951F41AC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8621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14D6EB5E-6E56-436D-838A-FB1390C961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43E181E-FF63-4691-8C7A-B3F703DBDE17}" type="slidenum">
              <a:rPr lang="de-DE" altLang="de-DE" sz="900" smtClean="0"/>
              <a:pPr>
                <a:spcBef>
                  <a:spcPct val="0"/>
                </a:spcBef>
              </a:pPr>
              <a:t>35</a:t>
            </a:fld>
            <a:endParaRPr lang="de-DE" altLang="de-DE" sz="900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3A68AEEA-21EF-41F0-AF5B-3852D5F526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E1849C5F-2228-4EE7-8464-025BC24ADA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6197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F6BCE5D4-74ED-4CEA-8FCB-EEC838595A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65CC69-AD18-4115-8354-83DBAFFCBE72}" type="slidenum">
              <a:rPr lang="de-DE" altLang="de-DE" sz="900" smtClean="0"/>
              <a:pPr>
                <a:spcBef>
                  <a:spcPct val="0"/>
                </a:spcBef>
              </a:pPr>
              <a:t>36</a:t>
            </a:fld>
            <a:endParaRPr lang="de-DE" altLang="de-DE" sz="900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D9046BDB-0F2F-496E-924F-1F67C9A67E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014523C7-84D2-4425-8CD7-1595E0FB59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0625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51EB866B-532E-49DE-BBA2-FFC6F71759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E9A1799-8419-4F70-AA46-76541446E6FB}" type="slidenum">
              <a:rPr lang="de-DE" altLang="de-DE" sz="900" smtClean="0"/>
              <a:pPr>
                <a:spcBef>
                  <a:spcPct val="0"/>
                </a:spcBef>
              </a:pPr>
              <a:t>37</a:t>
            </a:fld>
            <a:endParaRPr lang="de-DE" altLang="de-DE" sz="900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5B653B91-8F86-4A7E-8CAD-F2E0A115A7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238D4720-30BA-4DDF-AC94-7FA573CFDC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0779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5D6856F2-3717-45E7-8EA8-17B23BC5C3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EFBDEDE-B2A1-4251-BECF-A2238A747B37}" type="slidenum">
              <a:rPr lang="de-DE" altLang="de-DE" sz="900" smtClean="0"/>
              <a:pPr>
                <a:spcBef>
                  <a:spcPct val="0"/>
                </a:spcBef>
              </a:pPr>
              <a:t>38</a:t>
            </a:fld>
            <a:endParaRPr lang="de-DE" altLang="de-DE" sz="900"/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144591A2-139C-4DD3-AFBE-D7F480E3B5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37523B36-6722-492C-8084-9831410617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7186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14260B25-EB52-4DC6-9E27-F168A0C534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4B451C4-826D-42B0-A44D-0E299531D186}" type="slidenum">
              <a:rPr lang="de-DE" altLang="de-DE" sz="900" smtClean="0"/>
              <a:pPr>
                <a:spcBef>
                  <a:spcPct val="0"/>
                </a:spcBef>
              </a:pPr>
              <a:t>39</a:t>
            </a:fld>
            <a:endParaRPr lang="de-DE" altLang="de-DE" sz="9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02FFD9F6-1899-46F2-AFED-EA4E7BC48E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894077A7-DAA0-41CC-B9C3-E8C4750732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445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7702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C3EAC73F-54E8-4567-9967-EA947B2461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4F60F5A-9C12-414D-BAB6-723C56C6EE77}" type="slidenum">
              <a:rPr lang="de-DE" altLang="de-DE" sz="900" smtClean="0"/>
              <a:pPr>
                <a:spcBef>
                  <a:spcPct val="0"/>
                </a:spcBef>
              </a:pPr>
              <a:t>40</a:t>
            </a:fld>
            <a:endParaRPr lang="de-DE" altLang="de-DE" sz="9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146E253D-E2AD-4C08-870B-9B094651E3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92163" y="749300"/>
            <a:ext cx="5305425" cy="3673475"/>
          </a:xfrm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D64A9072-8837-4980-B8FF-AF152347F9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8688" y="4646613"/>
            <a:ext cx="5032375" cy="4346575"/>
          </a:xfrm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E5A27222-450A-45D8-8345-F1D25E8466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EE15A01-4CFD-4A35-A99F-9B1D1425A787}" type="slidenum">
              <a:rPr lang="de-DE" altLang="de-DE" sz="900" smtClean="0"/>
              <a:pPr>
                <a:spcBef>
                  <a:spcPct val="0"/>
                </a:spcBef>
              </a:pPr>
              <a:t>41</a:t>
            </a:fld>
            <a:endParaRPr lang="de-DE" altLang="de-DE" sz="90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3160FDF6-9C71-471E-B3ED-D79C8F12C4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92163" y="749300"/>
            <a:ext cx="5305425" cy="3673475"/>
          </a:xfrm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2ABA9476-73D3-4AC8-9054-D23D4F1656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8688" y="4646613"/>
            <a:ext cx="5032375" cy="4346575"/>
          </a:xfrm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5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389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6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159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7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990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8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599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9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548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5AB57EB-E55D-4216-8D9E-BC7FBD0DC14F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0" y="4437063"/>
            <a:ext cx="9906000" cy="1946275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Berlin Sans FB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Berlin Sans FB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Berlin Sans FB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Berlin Sans FB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Berlin Sans FB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lin Sans FB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lin Sans FB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lin Sans FB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lin Sans FB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pic>
        <p:nvPicPr>
          <p:cNvPr id="5" name="Grafik 11">
            <a:extLst>
              <a:ext uri="{FF2B5EF4-FFF2-40B4-BE49-F238E27FC236}">
                <a16:creationId xmlns:a16="http://schemas.microsoft.com/office/drawing/2014/main" id="{146A18F7-D132-4DBB-9AD0-B5B7933444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313" y="184150"/>
            <a:ext cx="2230437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891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31825" y="4667250"/>
            <a:ext cx="7129463" cy="647700"/>
          </a:xfrm>
        </p:spPr>
        <p:txBody>
          <a:bodyPr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Mastertitelformat bearbeiten</a:t>
            </a:r>
          </a:p>
        </p:txBody>
      </p:sp>
      <p:sp>
        <p:nvSpPr>
          <p:cNvPr id="678916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31825" y="5691188"/>
            <a:ext cx="7129463" cy="444500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26194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307EA27D-B2C1-44D3-9451-104427772D0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VPJ  |  Gewerk5  |  WS 2017/SS 2018  |  </a:t>
            </a:r>
            <a:r>
              <a:rPr lang="de-DE" altLang="de-DE" dirty="0"/>
              <a:t>B. </a:t>
            </a:r>
            <a:r>
              <a:rPr lang="de-DE" altLang="de-DE" dirty="0" err="1"/>
              <a:t>Bruss</a:t>
            </a:r>
            <a:r>
              <a:rPr lang="de-DE" altLang="de-DE" dirty="0"/>
              <a:t> – J. Potthoff – H. </a:t>
            </a:r>
            <a:r>
              <a:rPr lang="de-DE" altLang="de-DE" dirty="0" err="1"/>
              <a:t>Shafaq</a:t>
            </a:r>
            <a:r>
              <a:rPr lang="de-DE" altLang="de-DE" dirty="0"/>
              <a:t> – L. Worm</a:t>
            </a:r>
            <a:endParaRPr lang="de-DE" dirty="0">
              <a:cs typeface="Arial" charset="0"/>
            </a:endParaRP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25DBE8BE-2823-4323-9733-9C90086FB2F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6EDC10-2FBB-4868-9C08-BAAF3A933384}" type="slidenum">
              <a:rPr lang="de-DE" altLang="de-DE"/>
              <a:pPr>
                <a:defRPr/>
              </a:pPr>
              <a:t>‹Nr.›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080159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>
            <a:extLst>
              <a:ext uri="{FF2B5EF4-FFF2-40B4-BE49-F238E27FC236}">
                <a16:creationId xmlns:a16="http://schemas.microsoft.com/office/drawing/2014/main" id="{08C02446-84D9-4F59-B1DB-3930D146FE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320675" y="333375"/>
            <a:ext cx="6350000" cy="71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80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Kapitel</a:t>
            </a:r>
            <a:br>
              <a:rPr lang="de-DE" altLang="de-DE"/>
            </a:br>
            <a:endParaRPr lang="de-DE" altLang="de-DE"/>
          </a:p>
        </p:txBody>
      </p:sp>
      <p:sp>
        <p:nvSpPr>
          <p:cNvPr id="1027" name="Rectangle 9">
            <a:extLst>
              <a:ext uri="{FF2B5EF4-FFF2-40B4-BE49-F238E27FC236}">
                <a16:creationId xmlns:a16="http://schemas.microsoft.com/office/drawing/2014/main" id="{C86F4D2F-4566-4A91-A90D-EC633B7971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gray">
          <a:xfrm>
            <a:off x="320675" y="1273175"/>
            <a:ext cx="9344025" cy="4964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Mastertextformat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677898" name="Rectangle 10">
            <a:extLst>
              <a:ext uri="{FF2B5EF4-FFF2-40B4-BE49-F238E27FC236}">
                <a16:creationId xmlns:a16="http://schemas.microsoft.com/office/drawing/2014/main" id="{2A26F89F-21F3-46BB-9B9C-70716A27E40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631825" y="6381750"/>
            <a:ext cx="864235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000" b="1">
                <a:solidFill>
                  <a:srgbClr val="3366CC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nl-NL" dirty="0"/>
              <a:t>VPJ  |  Gewerk5  |  WS 2017/SS 2018  |  </a:t>
            </a:r>
            <a:r>
              <a:rPr lang="de-DE" altLang="de-DE" dirty="0"/>
              <a:t>B. </a:t>
            </a:r>
            <a:r>
              <a:rPr lang="de-DE" altLang="de-DE" dirty="0" err="1"/>
              <a:t>Bruss</a:t>
            </a:r>
            <a:r>
              <a:rPr lang="de-DE" altLang="de-DE" dirty="0"/>
              <a:t> – J. Potthoff – H. </a:t>
            </a:r>
            <a:r>
              <a:rPr lang="de-DE" altLang="de-DE" dirty="0" err="1"/>
              <a:t>Shafaq</a:t>
            </a:r>
            <a:r>
              <a:rPr lang="de-DE" altLang="de-DE" dirty="0"/>
              <a:t> – L. Worm</a:t>
            </a:r>
            <a:endParaRPr lang="de-DE" dirty="0">
              <a:cs typeface="Arial" charset="0"/>
            </a:endParaRPr>
          </a:p>
        </p:txBody>
      </p:sp>
      <p:sp>
        <p:nvSpPr>
          <p:cNvPr id="677899" name="Rectangle 11">
            <a:extLst>
              <a:ext uri="{FF2B5EF4-FFF2-40B4-BE49-F238E27FC236}">
                <a16:creationId xmlns:a16="http://schemas.microsoft.com/office/drawing/2014/main" id="{C641DE3E-0A0E-477F-993F-9F045699A3B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0" y="6381750"/>
            <a:ext cx="48895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 b="1">
                <a:solidFill>
                  <a:srgbClr val="3366CC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A724D19-614F-4A46-A680-423BB5925F24}" type="slidenum">
              <a:rPr lang="de-DE" altLang="de-DE"/>
              <a:pPr>
                <a:defRPr/>
              </a:pPr>
              <a:t>‹Nr.›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030" name="Line 14">
            <a:extLst>
              <a:ext uri="{FF2B5EF4-FFF2-40B4-BE49-F238E27FC236}">
                <a16:creationId xmlns:a16="http://schemas.microsoft.com/office/drawing/2014/main" id="{1BACE762-806D-4CC5-826E-9FFA687E50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1052513"/>
            <a:ext cx="9906000" cy="0"/>
          </a:xfrm>
          <a:prstGeom prst="line">
            <a:avLst/>
          </a:prstGeom>
          <a:noFill/>
          <a:ln w="28575">
            <a:solidFill>
              <a:srgbClr val="3366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1" name="Line 15">
            <a:extLst>
              <a:ext uri="{FF2B5EF4-FFF2-40B4-BE49-F238E27FC236}">
                <a16:creationId xmlns:a16="http://schemas.microsoft.com/office/drawing/2014/main" id="{8C8F133A-4AC4-43A2-902F-CA625D60CAB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6383338"/>
            <a:ext cx="9906000" cy="0"/>
          </a:xfrm>
          <a:prstGeom prst="line">
            <a:avLst/>
          </a:prstGeom>
          <a:noFill/>
          <a:ln w="28575">
            <a:solidFill>
              <a:srgbClr val="3366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2" name="Grafik 11">
            <a:extLst>
              <a:ext uri="{FF2B5EF4-FFF2-40B4-BE49-F238E27FC236}">
                <a16:creationId xmlns:a16="http://schemas.microsoft.com/office/drawing/2014/main" id="{AF73CA1B-A980-4502-82ED-FEE7B879C9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313" y="184150"/>
            <a:ext cx="2230437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2" r:id="rId2"/>
  </p:sldLayoutIdLst>
  <p:transition/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30000"/>
        </a:spcAft>
        <a:defRPr sz="1400">
          <a:solidFill>
            <a:schemeClr val="tx1"/>
          </a:solidFill>
          <a:latin typeface="+mn-lt"/>
          <a:ea typeface="+mn-ea"/>
          <a:cs typeface="+mn-cs"/>
        </a:defRPr>
      </a:lvl1pPr>
      <a:lvl2pPr marL="180975" indent="-179388" algn="l" rtl="0" eaLnBrk="0" fontAlgn="base" hangingPunct="0">
        <a:spcBef>
          <a:spcPct val="30000"/>
        </a:spcBef>
        <a:spcAft>
          <a:spcPct val="30000"/>
        </a:spcAft>
        <a:buFont typeface="Wingdings" panose="05000000000000000000" pitchFamily="2" charset="2"/>
        <a:buChar char="§"/>
        <a:defRPr sz="1400">
          <a:solidFill>
            <a:schemeClr val="tx1"/>
          </a:solidFill>
          <a:latin typeface="+mn-lt"/>
        </a:defRPr>
      </a:lvl2pPr>
      <a:lvl3pPr marL="352425" indent="-169863" algn="l" rtl="0" eaLnBrk="0" fontAlgn="base" hangingPunct="0">
        <a:spcBef>
          <a:spcPct val="10000"/>
        </a:spcBef>
        <a:spcAft>
          <a:spcPct val="30000"/>
        </a:spcAft>
        <a:buFont typeface="Arial" panose="020B0604020202020204" pitchFamily="34" charset="0"/>
        <a:buChar char="–"/>
        <a:defRPr sz="1400">
          <a:solidFill>
            <a:schemeClr val="tx1"/>
          </a:solidFill>
          <a:latin typeface="+mn-lt"/>
        </a:defRPr>
      </a:lvl3pPr>
      <a:lvl4pPr marL="542925" indent="-188913" algn="l" rtl="0" eaLnBrk="0" fontAlgn="base" hangingPunct="0">
        <a:spcBef>
          <a:spcPct val="10000"/>
        </a:spcBef>
        <a:spcAft>
          <a:spcPct val="30000"/>
        </a:spcAft>
        <a:buFont typeface="Wingdings" panose="05000000000000000000" pitchFamily="2" charset="2"/>
        <a:buChar char="§"/>
        <a:defRPr sz="1400">
          <a:solidFill>
            <a:schemeClr val="tx1"/>
          </a:solidFill>
          <a:latin typeface="+mn-lt"/>
        </a:defRPr>
      </a:lvl4pPr>
      <a:lvl5pPr marL="714375" indent="-169863" algn="l" rtl="0" eaLnBrk="0" fontAlgn="base" hangingPunct="0">
        <a:spcBef>
          <a:spcPct val="10000"/>
        </a:spcBef>
        <a:spcAft>
          <a:spcPct val="30000"/>
        </a:spcAft>
        <a:buFont typeface="Arial" panose="020B0604020202020204" pitchFamily="34" charset="0"/>
        <a:buChar char="–"/>
        <a:defRPr sz="1400">
          <a:solidFill>
            <a:schemeClr val="tx1"/>
          </a:solidFill>
          <a:latin typeface="+mn-lt"/>
        </a:defRPr>
      </a:lvl5pPr>
      <a:lvl6pPr marL="1171575" indent="-169863" algn="l" rtl="0" fontAlgn="base">
        <a:spcBef>
          <a:spcPct val="10000"/>
        </a:spcBef>
        <a:spcAft>
          <a:spcPct val="3000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6pPr>
      <a:lvl7pPr marL="1628775" indent="-169863" algn="l" rtl="0" fontAlgn="base">
        <a:spcBef>
          <a:spcPct val="10000"/>
        </a:spcBef>
        <a:spcAft>
          <a:spcPct val="3000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7pPr>
      <a:lvl8pPr marL="2085975" indent="-169863" algn="l" rtl="0" fontAlgn="base">
        <a:spcBef>
          <a:spcPct val="10000"/>
        </a:spcBef>
        <a:spcAft>
          <a:spcPct val="3000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8pPr>
      <a:lvl9pPr marL="2543175" indent="-169863" algn="l" rtl="0" fontAlgn="base">
        <a:spcBef>
          <a:spcPct val="10000"/>
        </a:spcBef>
        <a:spcAft>
          <a:spcPct val="3000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image" Target="../media/image7.PNG"/><Relationship Id="rId7" Type="http://schemas.openxmlformats.org/officeDocument/2006/relationships/slide" Target="slide2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slide" Target="slide17.xml"/><Relationship Id="rId4" Type="http://schemas.openxmlformats.org/officeDocument/2006/relationships/slide" Target="slide19.xml"/><Relationship Id="rId9" Type="http://schemas.openxmlformats.org/officeDocument/2006/relationships/slide" Target="slide3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slide" Target="slide19.xml"/><Relationship Id="rId7" Type="http://schemas.openxmlformats.org/officeDocument/2006/relationships/slide" Target="slide2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slide" Target="slide16.xml"/><Relationship Id="rId10" Type="http://schemas.openxmlformats.org/officeDocument/2006/relationships/slide" Target="slide17.xml"/><Relationship Id="rId4" Type="http://schemas.openxmlformats.org/officeDocument/2006/relationships/image" Target="../media/image8.PNG"/><Relationship Id="rId9" Type="http://schemas.openxmlformats.org/officeDocument/2006/relationships/slide" Target="slide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slide" Target="slide19.xml"/><Relationship Id="rId7" Type="http://schemas.openxmlformats.org/officeDocument/2006/relationships/slide" Target="slide2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slide" Target="slide16.xml"/><Relationship Id="rId10" Type="http://schemas.openxmlformats.org/officeDocument/2006/relationships/slide" Target="slide17.xml"/><Relationship Id="rId4" Type="http://schemas.openxmlformats.org/officeDocument/2006/relationships/image" Target="../media/image9.PNG"/><Relationship Id="rId9" Type="http://schemas.openxmlformats.org/officeDocument/2006/relationships/slide" Target="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10.PNG"/><Relationship Id="rId7" Type="http://schemas.openxmlformats.org/officeDocument/2006/relationships/slide" Target="slide1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slide" Target="slide34.xml"/><Relationship Id="rId4" Type="http://schemas.openxmlformats.org/officeDocument/2006/relationships/slide" Target="slide21.xml"/><Relationship Id="rId9" Type="http://schemas.openxmlformats.org/officeDocument/2006/relationships/slide" Target="slide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image" Target="../media/image12.PNG"/><Relationship Id="rId7" Type="http://schemas.openxmlformats.org/officeDocument/2006/relationships/slide" Target="slide26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slide" Target="slide16.xml"/><Relationship Id="rId4" Type="http://schemas.openxmlformats.org/officeDocument/2006/relationships/slide" Target="slide2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image" Target="../media/image13.PNG"/><Relationship Id="rId7" Type="http://schemas.openxmlformats.org/officeDocument/2006/relationships/slide" Target="slide3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2.xml"/><Relationship Id="rId4" Type="http://schemas.openxmlformats.org/officeDocument/2006/relationships/slide" Target="slide1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image" Target="../media/image14.PNG"/><Relationship Id="rId7" Type="http://schemas.openxmlformats.org/officeDocument/2006/relationships/slide" Target="slide2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slide" Target="slide24.xml"/><Relationship Id="rId4" Type="http://schemas.openxmlformats.org/officeDocument/2006/relationships/slide" Target="slide23.xml"/><Relationship Id="rId9" Type="http://schemas.openxmlformats.org/officeDocument/2006/relationships/slide" Target="slide3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slide" Target="slide3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16.xml"/><Relationship Id="rId4" Type="http://schemas.openxmlformats.org/officeDocument/2006/relationships/slide" Target="slide2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image" Target="../media/image16.PNG"/><Relationship Id="rId7" Type="http://schemas.openxmlformats.org/officeDocument/2006/relationships/slide" Target="slide3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2.xml"/><Relationship Id="rId4" Type="http://schemas.openxmlformats.org/officeDocument/2006/relationships/slide" Target="slide16.xml"/><Relationship Id="rId9" Type="http://schemas.openxmlformats.org/officeDocument/2006/relationships/slide" Target="slide2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7.PNG"/><Relationship Id="rId7" Type="http://schemas.openxmlformats.org/officeDocument/2006/relationships/slide" Target="slide3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2.xml"/><Relationship Id="rId4" Type="http://schemas.openxmlformats.org/officeDocument/2006/relationships/slide" Target="slide1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image" Target="../media/image19.PNG"/><Relationship Id="rId7" Type="http://schemas.openxmlformats.org/officeDocument/2006/relationships/slide" Target="slide26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slide" Target="slide16.xml"/><Relationship Id="rId4" Type="http://schemas.openxmlformats.org/officeDocument/2006/relationships/slide" Target="slide2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26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5" Type="http://schemas.openxmlformats.org/officeDocument/2006/relationships/slide" Target="slide22.xml"/><Relationship Id="rId4" Type="http://schemas.openxmlformats.org/officeDocument/2006/relationships/slide" Target="slide16.xml"/><Relationship Id="rId9" Type="http://schemas.openxmlformats.org/officeDocument/2006/relationships/slide" Target="slide3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26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5" Type="http://schemas.openxmlformats.org/officeDocument/2006/relationships/slide" Target="slide22.xml"/><Relationship Id="rId4" Type="http://schemas.openxmlformats.org/officeDocument/2006/relationships/slide" Target="slide16.xml"/><Relationship Id="rId9" Type="http://schemas.openxmlformats.org/officeDocument/2006/relationships/slide" Target="slide3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3" Type="http://schemas.openxmlformats.org/officeDocument/2006/relationships/slide" Target="slide26.xm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5" Type="http://schemas.openxmlformats.org/officeDocument/2006/relationships/slide" Target="slide22.xml"/><Relationship Id="rId4" Type="http://schemas.openxmlformats.org/officeDocument/2006/relationships/slide" Target="slide16.xml"/><Relationship Id="rId9" Type="http://schemas.openxmlformats.org/officeDocument/2006/relationships/slide" Target="slide3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3" Type="http://schemas.openxmlformats.org/officeDocument/2006/relationships/slide" Target="slide26.xm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5" Type="http://schemas.openxmlformats.org/officeDocument/2006/relationships/slide" Target="slide22.xml"/><Relationship Id="rId4" Type="http://schemas.openxmlformats.org/officeDocument/2006/relationships/slide" Target="slide16.xml"/><Relationship Id="rId9" Type="http://schemas.openxmlformats.org/officeDocument/2006/relationships/slide" Target="slide3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3" Type="http://schemas.openxmlformats.org/officeDocument/2006/relationships/slide" Target="slide26.xm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5" Type="http://schemas.openxmlformats.org/officeDocument/2006/relationships/slide" Target="slide22.xml"/><Relationship Id="rId4" Type="http://schemas.openxmlformats.org/officeDocument/2006/relationships/slide" Target="slide16.xml"/><Relationship Id="rId9" Type="http://schemas.openxmlformats.org/officeDocument/2006/relationships/slide" Target="slide3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26.xm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5" Type="http://schemas.openxmlformats.org/officeDocument/2006/relationships/slide" Target="slide22.xml"/><Relationship Id="rId4" Type="http://schemas.openxmlformats.org/officeDocument/2006/relationships/slide" Target="slide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5" Type="http://schemas.openxmlformats.org/officeDocument/2006/relationships/slide" Target="slide22.xml"/><Relationship Id="rId4" Type="http://schemas.openxmlformats.org/officeDocument/2006/relationships/slide" Target="slide1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slide" Target="slide26.xml"/><Relationship Id="rId7" Type="http://schemas.openxmlformats.org/officeDocument/2006/relationships/slide" Target="slide22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slide" Target="slide35.xml"/><Relationship Id="rId4" Type="http://schemas.openxmlformats.org/officeDocument/2006/relationships/image" Target="../media/image27.PNG"/><Relationship Id="rId9" Type="http://schemas.openxmlformats.org/officeDocument/2006/relationships/slide" Target="slide3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26.xml"/><Relationship Id="rId7" Type="http://schemas.openxmlformats.org/officeDocument/2006/relationships/slide" Target="slide16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5" Type="http://schemas.openxmlformats.org/officeDocument/2006/relationships/slide" Target="slide36.xml"/><Relationship Id="rId4" Type="http://schemas.openxmlformats.org/officeDocument/2006/relationships/image" Target="../media/image28.PNG"/><Relationship Id="rId9" Type="http://schemas.openxmlformats.org/officeDocument/2006/relationships/slide" Target="slide3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slide" Target="slide26.xml"/><Relationship Id="rId7" Type="http://schemas.openxmlformats.org/officeDocument/2006/relationships/slide" Target="slide22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slide" Target="slide35.xml"/><Relationship Id="rId4" Type="http://schemas.openxmlformats.org/officeDocument/2006/relationships/image" Target="../media/image29.PNG"/><Relationship Id="rId9" Type="http://schemas.openxmlformats.org/officeDocument/2006/relationships/slide" Target="slide3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38.xml"/><Relationship Id="rId3" Type="http://schemas.openxmlformats.org/officeDocument/2006/relationships/slide" Target="slide26.xml"/><Relationship Id="rId7" Type="http://schemas.openxmlformats.org/officeDocument/2006/relationships/slide" Target="slide34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slide" Target="slide16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3" Type="http://schemas.openxmlformats.org/officeDocument/2006/relationships/slide" Target="slide26.xml"/><Relationship Id="rId7" Type="http://schemas.openxmlformats.org/officeDocument/2006/relationships/slide" Target="slide34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slide" Target="slide16.xml"/><Relationship Id="rId4" Type="http://schemas.openxmlformats.org/officeDocument/2006/relationships/image" Target="../media/image31.PNG"/><Relationship Id="rId9" Type="http://schemas.openxmlformats.org/officeDocument/2006/relationships/slide" Target="slide3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7" Type="http://schemas.openxmlformats.org/officeDocument/2006/relationships/slide" Target="slide34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slide" Target="slide16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2.4/modules/calib3d/doc/camera_calibration_and_3d_reconstruction.html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8">
            <a:extLst>
              <a:ext uri="{FF2B5EF4-FFF2-40B4-BE49-F238E27FC236}">
                <a16:creationId xmlns:a16="http://schemas.microsoft.com/office/drawing/2014/main" id="{E43D4879-E654-4F3E-97F5-03FFF495553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31825" y="4667250"/>
            <a:ext cx="8466138" cy="647700"/>
          </a:xfrm>
        </p:spPr>
        <p:txBody>
          <a:bodyPr/>
          <a:lstStyle/>
          <a:p>
            <a:pPr eaLnBrk="1" hangingPunct="1"/>
            <a:r>
              <a:rPr lang="de-DE" altLang="de-DE" dirty="0"/>
              <a:t>Master Automatisierung: Verbundprojekt</a:t>
            </a:r>
            <a:br>
              <a:rPr lang="de-DE" altLang="de-DE" dirty="0"/>
            </a:br>
            <a:r>
              <a:rPr lang="de-DE" altLang="de-DE" dirty="0"/>
              <a:t>Gewerk 5 – Roboternavigation und </a:t>
            </a:r>
            <a:r>
              <a:rPr lang="de-DE" altLang="de-DE" dirty="0" err="1"/>
              <a:t>Augmented</a:t>
            </a:r>
            <a:r>
              <a:rPr lang="de-DE" altLang="de-DE" dirty="0"/>
              <a:t> Reality</a:t>
            </a:r>
            <a:endParaRPr lang="de-DE" altLang="de-DE" b="0" dirty="0"/>
          </a:p>
        </p:txBody>
      </p:sp>
      <p:sp>
        <p:nvSpPr>
          <p:cNvPr id="5124" name="Rectangle 9">
            <a:extLst>
              <a:ext uri="{FF2B5EF4-FFF2-40B4-BE49-F238E27FC236}">
                <a16:creationId xmlns:a16="http://schemas.microsoft.com/office/drawing/2014/main" id="{12FF5503-FB03-42DC-84BF-08F8238743E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31825" y="5691188"/>
            <a:ext cx="8677275" cy="4445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br>
              <a:rPr lang="de-DE" altLang="de-DE" b="1"/>
            </a:br>
            <a:r>
              <a:rPr lang="de-DE" altLang="de-DE"/>
              <a:t>VPJ, WS17/SS18, </a:t>
            </a:r>
            <a:r>
              <a:rPr lang="de-DE" altLang="de-DE" dirty="0"/>
              <a:t>B. </a:t>
            </a:r>
            <a:r>
              <a:rPr lang="de-DE" altLang="de-DE" dirty="0" err="1"/>
              <a:t>Bruss</a:t>
            </a:r>
            <a:r>
              <a:rPr lang="de-DE" altLang="de-DE" dirty="0"/>
              <a:t> – J. Potthoff – H. </a:t>
            </a:r>
            <a:r>
              <a:rPr lang="de-DE" altLang="de-DE" dirty="0" err="1"/>
              <a:t>Shafaq</a:t>
            </a:r>
            <a:r>
              <a:rPr lang="de-DE" altLang="de-DE" dirty="0"/>
              <a:t> – L. Worm</a:t>
            </a:r>
          </a:p>
        </p:txBody>
      </p:sp>
      <p:sp>
        <p:nvSpPr>
          <p:cNvPr id="5125" name="Line 4">
            <a:extLst>
              <a:ext uri="{FF2B5EF4-FFF2-40B4-BE49-F238E27FC236}">
                <a16:creationId xmlns:a16="http://schemas.microsoft.com/office/drawing/2014/main" id="{BF02382A-54AC-40B9-88BD-DEF567118D7E}"/>
              </a:ext>
            </a:extLst>
          </p:cNvPr>
          <p:cNvSpPr>
            <a:spLocks noChangeShapeType="1"/>
          </p:cNvSpPr>
          <p:nvPr/>
        </p:nvSpPr>
        <p:spPr bwMode="gray">
          <a:xfrm>
            <a:off x="3297238" y="1033463"/>
            <a:ext cx="0" cy="3382962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26" name="Line 7">
            <a:extLst>
              <a:ext uri="{FF2B5EF4-FFF2-40B4-BE49-F238E27FC236}">
                <a16:creationId xmlns:a16="http://schemas.microsoft.com/office/drawing/2014/main" id="{72414454-1ACA-4414-84CB-3F84147AA644}"/>
              </a:ext>
            </a:extLst>
          </p:cNvPr>
          <p:cNvSpPr>
            <a:spLocks noChangeShapeType="1"/>
          </p:cNvSpPr>
          <p:nvPr/>
        </p:nvSpPr>
        <p:spPr bwMode="gray">
          <a:xfrm>
            <a:off x="0" y="4408488"/>
            <a:ext cx="99060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2" name="Grafik 4">
            <a:extLst>
              <a:ext uri="{FF2B5EF4-FFF2-40B4-BE49-F238E27FC236}">
                <a16:creationId xmlns:a16="http://schemas.microsoft.com/office/drawing/2014/main" id="{BEAFC310-2CA4-4138-AEA0-787E1EFD0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6475"/>
            <a:ext cx="3273425" cy="337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fik 11">
            <a:extLst>
              <a:ext uri="{FF2B5EF4-FFF2-40B4-BE49-F238E27FC236}">
                <a16:creationId xmlns:a16="http://schemas.microsoft.com/office/drawing/2014/main" id="{C2977FE2-ABE7-4C5F-9870-0D722A996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663" y="1006475"/>
            <a:ext cx="6129337" cy="337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Kamerakalibrierung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20675" y="1273175"/>
            <a:ext cx="9344025" cy="4964113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Was war noch mal die Kamerakalibrierung?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Beschreibung des Zusammenhangs </a:t>
            </a:r>
          </a:p>
          <a:p>
            <a:pPr marL="354012" lvl="3" indent="0" eaLnBrk="1" hangingPunct="1">
              <a:buNone/>
            </a:pPr>
            <a:r>
              <a:rPr lang="de-DE" altLang="de-DE" sz="1600" dirty="0"/>
              <a:t>Weltkoordinaten ↔ Bildkoordinaten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Gewinnung der Transformationsparameter:</a:t>
            </a:r>
          </a:p>
          <a:p>
            <a:pPr marL="354012" lvl="3" indent="0" eaLnBrk="1" hangingPunct="1">
              <a:buNone/>
            </a:pPr>
            <a:endParaRPr lang="de-DE" altLang="de-DE" sz="1600" dirty="0"/>
          </a:p>
          <a:p>
            <a:pPr lvl="1" eaLnBrk="1" hangingPunct="1">
              <a:buFont typeface="Arial" panose="020B0604020202020204" pitchFamily="34" charset="0"/>
              <a:buChar char="•"/>
            </a:pPr>
            <a:endParaRPr lang="de-DE" altLang="de-DE" sz="1600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10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3C32B406-2F37-4FE9-A31B-9B9A7B47BB04}"/>
              </a:ext>
            </a:extLst>
          </p:cNvPr>
          <p:cNvSpPr/>
          <p:nvPr/>
        </p:nvSpPr>
        <p:spPr>
          <a:xfrm>
            <a:off x="2885485" y="2998381"/>
            <a:ext cx="2622180" cy="12776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cv::</a:t>
            </a:r>
            <a:r>
              <a:rPr lang="de-D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calibrateCamera</a:t>
            </a:r>
            <a:endParaRPr lang="de-D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5C12082-E0D7-4C45-AF42-E03682437B27}"/>
              </a:ext>
            </a:extLst>
          </p:cNvPr>
          <p:cNvCxnSpPr>
            <a:cxnSpLocks/>
          </p:cNvCxnSpPr>
          <p:nvPr/>
        </p:nvCxnSpPr>
        <p:spPr>
          <a:xfrm>
            <a:off x="1998921" y="3264196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CE7E5AA0-2FEF-4D21-8A1F-B90EB52DBBC9}"/>
              </a:ext>
            </a:extLst>
          </p:cNvPr>
          <p:cNvCxnSpPr>
            <a:cxnSpLocks/>
          </p:cNvCxnSpPr>
          <p:nvPr/>
        </p:nvCxnSpPr>
        <p:spPr>
          <a:xfrm>
            <a:off x="1998921" y="3703675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0BA59A46-BAE1-4761-8FED-9B2039FA5FDF}"/>
              </a:ext>
            </a:extLst>
          </p:cNvPr>
          <p:cNvSpPr txBox="1"/>
          <p:nvPr/>
        </p:nvSpPr>
        <p:spPr>
          <a:xfrm>
            <a:off x="149092" y="3058383"/>
            <a:ext cx="1829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latin typeface="+mn-lt"/>
              </a:rPr>
              <a:t> n 3D </a:t>
            </a:r>
            <a:r>
              <a:rPr lang="de-DE" dirty="0" err="1">
                <a:latin typeface="+mn-lt"/>
              </a:rPr>
              <a:t>points</a:t>
            </a:r>
            <a:endParaRPr lang="de-DE" dirty="0">
              <a:latin typeface="+mn-lt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C6BC838-85EF-408B-A2F0-BF8AAB349953}"/>
              </a:ext>
            </a:extLst>
          </p:cNvPr>
          <p:cNvSpPr txBox="1"/>
          <p:nvPr/>
        </p:nvSpPr>
        <p:spPr>
          <a:xfrm>
            <a:off x="129103" y="3490953"/>
            <a:ext cx="1849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latin typeface="+mn-lt"/>
              </a:rPr>
              <a:t>n 2D </a:t>
            </a:r>
            <a:r>
              <a:rPr lang="de-DE" dirty="0" err="1">
                <a:latin typeface="+mn-lt"/>
              </a:rPr>
              <a:t>points</a:t>
            </a:r>
            <a:r>
              <a:rPr lang="de-DE" dirty="0">
                <a:latin typeface="+mn-lt"/>
              </a:rPr>
              <a:t> (</a:t>
            </a:r>
            <a:r>
              <a:rPr lang="de-DE" dirty="0" err="1">
                <a:latin typeface="+mn-lt"/>
              </a:rPr>
              <a:t>px</a:t>
            </a:r>
            <a:r>
              <a:rPr lang="de-DE" dirty="0">
                <a:latin typeface="+mn-lt"/>
              </a:rPr>
              <a:t>)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359A349-7203-4FBA-91F1-64E750A33A19}"/>
              </a:ext>
            </a:extLst>
          </p:cNvPr>
          <p:cNvCxnSpPr>
            <a:cxnSpLocks/>
          </p:cNvCxnSpPr>
          <p:nvPr/>
        </p:nvCxnSpPr>
        <p:spPr>
          <a:xfrm>
            <a:off x="5507665" y="3264196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F90C2BB-8791-4C8D-AA71-E65720322840}"/>
              </a:ext>
            </a:extLst>
          </p:cNvPr>
          <p:cNvCxnSpPr>
            <a:cxnSpLocks/>
          </p:cNvCxnSpPr>
          <p:nvPr/>
        </p:nvCxnSpPr>
        <p:spPr>
          <a:xfrm>
            <a:off x="5507665" y="3700132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4B5B7CEB-1016-44DB-9F25-F13F11BA2966}"/>
              </a:ext>
            </a:extLst>
          </p:cNvPr>
          <p:cNvSpPr txBox="1"/>
          <p:nvPr/>
        </p:nvSpPr>
        <p:spPr>
          <a:xfrm>
            <a:off x="185321" y="5491921"/>
            <a:ext cx="1793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>
                <a:latin typeface="+mn-lt"/>
              </a:rPr>
              <a:t>Camera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matrix</a:t>
            </a:r>
            <a:r>
              <a:rPr lang="de-DE" dirty="0">
                <a:latin typeface="+mn-lt"/>
              </a:rPr>
              <a:t> 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D2F3776-4639-4531-9792-414D72A629E0}"/>
              </a:ext>
            </a:extLst>
          </p:cNvPr>
          <p:cNvSpPr txBox="1"/>
          <p:nvPr/>
        </p:nvSpPr>
        <p:spPr>
          <a:xfrm>
            <a:off x="6346788" y="3498550"/>
            <a:ext cx="24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+mn-lt"/>
              </a:rPr>
              <a:t>Distortion-coefficients</a:t>
            </a:r>
            <a:endParaRPr lang="de-DE" dirty="0">
              <a:latin typeface="+mn-lt"/>
            </a:endParaRP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698A179-0760-4211-96CE-ADE5B86AAB23}"/>
              </a:ext>
            </a:extLst>
          </p:cNvPr>
          <p:cNvCxnSpPr>
            <a:cxnSpLocks/>
          </p:cNvCxnSpPr>
          <p:nvPr/>
        </p:nvCxnSpPr>
        <p:spPr>
          <a:xfrm>
            <a:off x="5507665" y="4118346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F1FA4114-A577-4887-A7E5-631A65DF9F4E}"/>
              </a:ext>
            </a:extLst>
          </p:cNvPr>
          <p:cNvSpPr txBox="1"/>
          <p:nvPr/>
        </p:nvSpPr>
        <p:spPr>
          <a:xfrm>
            <a:off x="6346787" y="3906709"/>
            <a:ext cx="323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(n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+mn-lt"/>
              </a:rPr>
              <a:t>rotation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/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+mn-lt"/>
              </a:rPr>
              <a:t>translation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+mn-lt"/>
              </a:rPr>
              <a:t>vectors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)</a:t>
            </a: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40A73659-A89F-4F7A-A1E8-B15B829976AA}"/>
              </a:ext>
            </a:extLst>
          </p:cNvPr>
          <p:cNvSpPr/>
          <p:nvPr/>
        </p:nvSpPr>
        <p:spPr>
          <a:xfrm>
            <a:off x="2885485" y="4565962"/>
            <a:ext cx="2622180" cy="17010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cv::</a:t>
            </a:r>
            <a:r>
              <a:rPr lang="de-D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solvePnP</a:t>
            </a:r>
            <a:endParaRPr lang="de-D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015CF32-706D-47F4-B333-051FD743BF2A}"/>
              </a:ext>
            </a:extLst>
          </p:cNvPr>
          <p:cNvCxnSpPr>
            <a:cxnSpLocks/>
          </p:cNvCxnSpPr>
          <p:nvPr/>
        </p:nvCxnSpPr>
        <p:spPr>
          <a:xfrm>
            <a:off x="1998921" y="4831779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D9CD3ECB-ACEA-45C1-839C-5D8F6426E371}"/>
              </a:ext>
            </a:extLst>
          </p:cNvPr>
          <p:cNvCxnSpPr>
            <a:cxnSpLocks/>
          </p:cNvCxnSpPr>
          <p:nvPr/>
        </p:nvCxnSpPr>
        <p:spPr>
          <a:xfrm>
            <a:off x="1998921" y="5271258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02B750-57E6-49EE-99EF-391D40DD6009}"/>
              </a:ext>
            </a:extLst>
          </p:cNvPr>
          <p:cNvSpPr txBox="1"/>
          <p:nvPr/>
        </p:nvSpPr>
        <p:spPr>
          <a:xfrm>
            <a:off x="185321" y="4615652"/>
            <a:ext cx="181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latin typeface="+mn-lt"/>
              </a:rPr>
              <a:t> m 3D </a:t>
            </a:r>
            <a:r>
              <a:rPr lang="de-DE" dirty="0" err="1">
                <a:latin typeface="+mn-lt"/>
              </a:rPr>
              <a:t>points</a:t>
            </a:r>
            <a:endParaRPr lang="de-DE" dirty="0">
              <a:latin typeface="+mn-lt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67B2A423-5D15-4B37-BCFB-54E12EAD620C}"/>
              </a:ext>
            </a:extLst>
          </p:cNvPr>
          <p:cNvSpPr txBox="1"/>
          <p:nvPr/>
        </p:nvSpPr>
        <p:spPr>
          <a:xfrm>
            <a:off x="0" y="5047907"/>
            <a:ext cx="199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latin typeface="+mn-lt"/>
              </a:rPr>
              <a:t>m 2D </a:t>
            </a:r>
            <a:r>
              <a:rPr lang="de-DE" dirty="0" err="1">
                <a:latin typeface="+mn-lt"/>
              </a:rPr>
              <a:t>points</a:t>
            </a:r>
            <a:r>
              <a:rPr lang="de-DE" dirty="0">
                <a:latin typeface="+mn-lt"/>
              </a:rPr>
              <a:t> (</a:t>
            </a:r>
            <a:r>
              <a:rPr lang="de-DE" dirty="0" err="1">
                <a:latin typeface="+mn-lt"/>
              </a:rPr>
              <a:t>px</a:t>
            </a:r>
            <a:r>
              <a:rPr lang="de-DE" dirty="0">
                <a:latin typeface="+mn-lt"/>
              </a:rPr>
              <a:t>)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F2F1565E-FF1C-42A4-A4C9-FBDB635C6721}"/>
              </a:ext>
            </a:extLst>
          </p:cNvPr>
          <p:cNvCxnSpPr>
            <a:cxnSpLocks/>
          </p:cNvCxnSpPr>
          <p:nvPr/>
        </p:nvCxnSpPr>
        <p:spPr>
          <a:xfrm>
            <a:off x="5507665" y="5267715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4B3C9AB7-B54E-4580-B1F1-2049D93F2D0D}"/>
              </a:ext>
            </a:extLst>
          </p:cNvPr>
          <p:cNvSpPr txBox="1"/>
          <p:nvPr/>
        </p:nvSpPr>
        <p:spPr>
          <a:xfrm>
            <a:off x="6346788" y="5066133"/>
            <a:ext cx="24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+mn-lt"/>
              </a:rPr>
              <a:t>Rotation </a:t>
            </a:r>
            <a:r>
              <a:rPr lang="de-DE" dirty="0" err="1">
                <a:latin typeface="+mn-lt"/>
              </a:rPr>
              <a:t>vector</a:t>
            </a:r>
            <a:endParaRPr lang="de-DE" dirty="0">
              <a:latin typeface="+mn-lt"/>
            </a:endParaRP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6BB66A0B-77ED-4ED6-8BB3-6293F504816F}"/>
              </a:ext>
            </a:extLst>
          </p:cNvPr>
          <p:cNvCxnSpPr>
            <a:cxnSpLocks/>
          </p:cNvCxnSpPr>
          <p:nvPr/>
        </p:nvCxnSpPr>
        <p:spPr>
          <a:xfrm>
            <a:off x="5507665" y="5685929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EE1099F-C718-463F-BB76-E546F11A270F}"/>
              </a:ext>
            </a:extLst>
          </p:cNvPr>
          <p:cNvCxnSpPr>
            <a:cxnSpLocks/>
          </p:cNvCxnSpPr>
          <p:nvPr/>
        </p:nvCxnSpPr>
        <p:spPr>
          <a:xfrm>
            <a:off x="1998921" y="5685929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48E93659-F658-4535-B146-6024626BF0DC}"/>
              </a:ext>
            </a:extLst>
          </p:cNvPr>
          <p:cNvCxnSpPr>
            <a:cxnSpLocks/>
          </p:cNvCxnSpPr>
          <p:nvPr/>
        </p:nvCxnSpPr>
        <p:spPr>
          <a:xfrm>
            <a:off x="1998921" y="6066929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9514BFEF-379D-4845-8DF4-C35AD6D74B06}"/>
              </a:ext>
            </a:extLst>
          </p:cNvPr>
          <p:cNvSpPr txBox="1"/>
          <p:nvPr/>
        </p:nvSpPr>
        <p:spPr>
          <a:xfrm>
            <a:off x="149092" y="5840412"/>
            <a:ext cx="184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>
                <a:latin typeface="+mn-lt"/>
              </a:rPr>
              <a:t>Distortion-Coef</a:t>
            </a:r>
            <a:r>
              <a:rPr lang="de-DE" dirty="0">
                <a:latin typeface="+mn-lt"/>
              </a:rPr>
              <a:t>.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7179A9FA-8CD9-4BAA-A76C-28B5FBDB927D}"/>
              </a:ext>
            </a:extLst>
          </p:cNvPr>
          <p:cNvSpPr txBox="1"/>
          <p:nvPr/>
        </p:nvSpPr>
        <p:spPr>
          <a:xfrm>
            <a:off x="6346788" y="5491523"/>
            <a:ext cx="24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+mn-lt"/>
              </a:rPr>
              <a:t>translation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vector</a:t>
            </a:r>
            <a:endParaRPr lang="de-DE" dirty="0">
              <a:latin typeface="+mn-lt"/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2096194C-D3A6-4C18-9D69-C18F30843A86}"/>
              </a:ext>
            </a:extLst>
          </p:cNvPr>
          <p:cNvSpPr txBox="1"/>
          <p:nvPr/>
        </p:nvSpPr>
        <p:spPr>
          <a:xfrm>
            <a:off x="6394229" y="3067851"/>
            <a:ext cx="376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+mn-lt"/>
              </a:rPr>
              <a:t>Camera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matrix</a:t>
            </a:r>
            <a:r>
              <a:rPr lang="de-DE" dirty="0">
                <a:latin typeface="+mn-lt"/>
              </a:rPr>
              <a:t> (</a:t>
            </a:r>
            <a:r>
              <a:rPr lang="de-DE" dirty="0" err="1">
                <a:latin typeface="+mn-lt"/>
              </a:rPr>
              <a:t>intrinsics</a:t>
            </a:r>
            <a:r>
              <a:rPr lang="de-DE" dirty="0">
                <a:latin typeface="+mn-lt"/>
              </a:rPr>
              <a:t>) </a:t>
            </a:r>
          </a:p>
        </p:txBody>
      </p:sp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6C15CA6D-3DEF-4963-B551-9CD14C93E19C}"/>
              </a:ext>
            </a:extLst>
          </p:cNvPr>
          <p:cNvSpPr/>
          <p:nvPr/>
        </p:nvSpPr>
        <p:spPr>
          <a:xfrm>
            <a:off x="8207829" y="5066133"/>
            <a:ext cx="283028" cy="921010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6BAA473-BA73-4F35-964A-C79D20515F97}"/>
              </a:ext>
            </a:extLst>
          </p:cNvPr>
          <p:cNvSpPr/>
          <p:nvPr/>
        </p:nvSpPr>
        <p:spPr>
          <a:xfrm>
            <a:off x="8471807" y="5313943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+mn-lt"/>
              </a:rPr>
              <a:t>(</a:t>
            </a:r>
            <a:r>
              <a:rPr lang="de-DE" dirty="0" err="1">
                <a:latin typeface="+mn-lt"/>
              </a:rPr>
              <a:t>extrinsics</a:t>
            </a:r>
            <a:r>
              <a:rPr lang="de-DE" dirty="0">
                <a:latin typeface="+mn-lt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58733493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Kamerakalibrierung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20675" y="1273175"/>
            <a:ext cx="9344025" cy="4964113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Entwicklung und Probleme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Ursprüngliche Idee: cv::</a:t>
            </a:r>
            <a:r>
              <a:rPr lang="de-DE" altLang="de-DE" sz="1600" dirty="0" err="1"/>
              <a:t>calibrateCamera</a:t>
            </a:r>
            <a:r>
              <a:rPr lang="de-DE" altLang="de-DE" sz="1600" dirty="0"/>
              <a:t>() auch für extrinsische Parameter nutzen, für </a:t>
            </a:r>
            <a:r>
              <a:rPr lang="de-DE" altLang="de-DE" sz="1600" dirty="0" err="1"/>
              <a:t>Robbi</a:t>
            </a:r>
            <a:r>
              <a:rPr lang="de-DE" altLang="de-DE" sz="1600" dirty="0"/>
              <a:t> 2.0 dann z-Koordinate des T-Vektors anpassen</a:t>
            </a:r>
          </a:p>
          <a:p>
            <a:pPr lvl="3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Prozedur geschrieben, die 2x3-Muster erwartet → Keine zuverlässige Erkennung</a:t>
            </a:r>
          </a:p>
          <a:p>
            <a:pPr lvl="3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Gespräch mit Prof. Maaß brachte anderes Konzept hervor ( mehr in Kap. 4 Zusammenfassung und Ausblick)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Überarbeitung der intrinsischen Kalibrierung mit Live-Ansicht während der Laufzeit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Interpretation der Kalibierergebnisse schwierig </a:t>
            </a:r>
          </a:p>
          <a:p>
            <a:pPr lvl="3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→ Viele Messungen durchgeführt, da Doku nicht eindeutig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endParaRPr lang="de-DE" altLang="de-DE" sz="1600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11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20011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Teilaufgaben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b="1" dirty="0" err="1"/>
              <a:t>Augmented</a:t>
            </a:r>
            <a:r>
              <a:rPr lang="de-DE" altLang="de-DE" sz="1600" b="1" dirty="0"/>
              <a:t> Reality</a:t>
            </a:r>
            <a:endParaRPr lang="de-DE" altLang="de-DE" sz="1200" b="1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43341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</a:t>
            </a:r>
            <a:r>
              <a:rPr lang="de-DE" altLang="de-DE" dirty="0" err="1"/>
              <a:t>Augmented</a:t>
            </a:r>
            <a:r>
              <a:rPr lang="de-DE" altLang="de-DE" dirty="0"/>
              <a:t> Reality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 err="1"/>
              <a:t>Hassibs</a:t>
            </a:r>
            <a:r>
              <a:rPr lang="de-DE" altLang="de-DE" sz="1800" dirty="0"/>
              <a:t> Sachen</a:t>
            </a:r>
            <a:endParaRPr lang="de-DE" altLang="de-DE" sz="1600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30907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Teilaufgaben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Ergebnisvorstellung</a:t>
            </a:r>
            <a:r>
              <a:rPr lang="de-DE" altLang="de-DE" sz="1800" dirty="0"/>
              <a:t>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14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54338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D4F863C7-235C-427F-A65D-B7B123D2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Tool</a:t>
            </a:r>
            <a:r>
              <a:rPr lang="de-DE" altLang="de-DE" baseline="0" dirty="0"/>
              <a:t> - Start</a:t>
            </a:r>
            <a:endParaRPr lang="de-DE" altLang="de-DE" dirty="0"/>
          </a:p>
        </p:txBody>
      </p:sp>
      <p:sp>
        <p:nvSpPr>
          <p:cNvPr id="9219" name="Foliennummernplatzhalter 4">
            <a:extLst>
              <a:ext uri="{FF2B5EF4-FFF2-40B4-BE49-F238E27FC236}">
                <a16:creationId xmlns:a16="http://schemas.microsoft.com/office/drawing/2014/main" id="{FDFABB4B-54BE-403E-B8AA-648D0EAC75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373B308-AB3F-4002-959A-755F6023CB23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15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9220" name="Rectangle 10">
            <a:extLst>
              <a:ext uri="{FF2B5EF4-FFF2-40B4-BE49-F238E27FC236}">
                <a16:creationId xmlns:a16="http://schemas.microsoft.com/office/drawing/2014/main" id="{6B85FFAE-D081-4743-8857-19E4306BE40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B708B53-E446-4D3E-ACA1-0A87C15ACB06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52002" cy="6858000"/>
          </a:xfrm>
          <a:prstGeom prst="rect">
            <a:avLst/>
          </a:prstGeom>
        </p:spPr>
      </p:pic>
      <p:sp>
        <p:nvSpPr>
          <p:cNvPr id="13" name="Rechteck 12">
            <a:hlinkClick r:id="rId4" action="ppaction://hlinksldjump"/>
            <a:extLst>
              <a:ext uri="{FF2B5EF4-FFF2-40B4-BE49-F238E27FC236}">
                <a16:creationId xmlns:a16="http://schemas.microsoft.com/office/drawing/2014/main" id="{970D0B72-AED4-45B3-86AA-5D6A7F8C7AA2}"/>
              </a:ext>
            </a:extLst>
          </p:cNvPr>
          <p:cNvSpPr/>
          <p:nvPr/>
        </p:nvSpPr>
        <p:spPr>
          <a:xfrm>
            <a:off x="4540060" y="2232154"/>
            <a:ext cx="753300" cy="719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0818472"/>
      </p:ext>
    </p:extLst>
  </p:cSld>
  <p:clrMapOvr>
    <a:masterClrMapping/>
  </p:clrMapOvr>
  <p:transition advClick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D4F863C7-235C-427F-A65D-B7B123D2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Navigation</a:t>
            </a:r>
          </a:p>
        </p:txBody>
      </p:sp>
      <p:sp>
        <p:nvSpPr>
          <p:cNvPr id="9219" name="Foliennummernplatzhalter 4">
            <a:extLst>
              <a:ext uri="{FF2B5EF4-FFF2-40B4-BE49-F238E27FC236}">
                <a16:creationId xmlns:a16="http://schemas.microsoft.com/office/drawing/2014/main" id="{FDFABB4B-54BE-403E-B8AA-648D0EAC75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373B308-AB3F-4002-959A-755F6023CB23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16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9220" name="Rectangle 10">
            <a:extLst>
              <a:ext uri="{FF2B5EF4-FFF2-40B4-BE49-F238E27FC236}">
                <a16:creationId xmlns:a16="http://schemas.microsoft.com/office/drawing/2014/main" id="{6B85FFAE-D081-4743-8857-19E4306BE40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B708B53-E446-4D3E-ACA1-0A87C15AC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20" y="0"/>
            <a:ext cx="9952242" cy="6858000"/>
          </a:xfrm>
          <a:prstGeom prst="rect">
            <a:avLst/>
          </a:prstGeom>
        </p:spPr>
      </p:pic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7A5A52CB-7C1F-43F7-AD5A-FDEF83BA80E5}"/>
              </a:ext>
            </a:extLst>
          </p:cNvPr>
          <p:cNvSpPr/>
          <p:nvPr/>
        </p:nvSpPr>
        <p:spPr>
          <a:xfrm>
            <a:off x="6581775" y="719138"/>
            <a:ext cx="3090863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B2BF2ECF-BBD4-40CC-85B8-D6B920F76239}"/>
              </a:ext>
            </a:extLst>
          </p:cNvPr>
          <p:cNvSpPr/>
          <p:nvPr/>
        </p:nvSpPr>
        <p:spPr>
          <a:xfrm>
            <a:off x="7260958" y="1667086"/>
            <a:ext cx="563562" cy="204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3E8FD8C3-CF4F-46B2-9F59-8C2776260426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A463AA1F-5B42-48EB-93D4-DC307449FA57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288679F3-C018-493C-9AD2-F0A0B3F88D01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970D0B72-AED4-45B3-86AA-5D6A7F8C7AA2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02A204C3-6A1E-4F42-A5FC-DB0213FD85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Navigation – Settings 1</a:t>
            </a:r>
          </a:p>
        </p:txBody>
      </p:sp>
      <p:sp>
        <p:nvSpPr>
          <p:cNvPr id="11267" name="Foliennummernplatzhalter 4">
            <a:extLst>
              <a:ext uri="{FF2B5EF4-FFF2-40B4-BE49-F238E27FC236}">
                <a16:creationId xmlns:a16="http://schemas.microsoft.com/office/drawing/2014/main" id="{7E49661D-9789-4B95-9006-8E241A5601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BCD01841-EA0D-4C20-9EB0-0D616D2A47B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1268" name="Rectangle 10">
            <a:extLst>
              <a:ext uri="{FF2B5EF4-FFF2-40B4-BE49-F238E27FC236}">
                <a16:creationId xmlns:a16="http://schemas.microsoft.com/office/drawing/2014/main" id="{14110AB9-4062-48B6-97DF-68E2C2F6489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01E75149-756F-445B-985E-C3DDB1A2C747}"/>
              </a:ext>
            </a:extLst>
          </p:cNvPr>
          <p:cNvSpPr/>
          <p:nvPr/>
        </p:nvSpPr>
        <p:spPr>
          <a:xfrm>
            <a:off x="6581775" y="719138"/>
            <a:ext cx="3090863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DAF13CD-A165-4D92-B8E1-261AE59C7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20" y="0"/>
            <a:ext cx="9952242" cy="6858000"/>
          </a:xfrm>
          <a:prstGeom prst="rect">
            <a:avLst/>
          </a:prstGeom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BCF56E8-9884-49C6-A077-901DAC3BBF9C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3BA6EC7D-C2B8-4FEF-B76C-337B9512EBB4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D5BBD744-2FCE-4877-9D9E-83DC094D3A0C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8F43BC3A-8806-410C-91F9-964E3DCFF5A3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" name="Rechteck 5">
            <a:hlinkClick r:id="rId5" action="ppaction://hlinksldjump"/>
            <a:extLst>
              <a:ext uri="{FF2B5EF4-FFF2-40B4-BE49-F238E27FC236}">
                <a16:creationId xmlns:a16="http://schemas.microsoft.com/office/drawing/2014/main" id="{C03AC1B4-A2F4-4C0E-85FA-6827D442469D}"/>
              </a:ext>
            </a:extLst>
          </p:cNvPr>
          <p:cNvSpPr/>
          <p:nvPr/>
        </p:nvSpPr>
        <p:spPr>
          <a:xfrm>
            <a:off x="6554310" y="1677299"/>
            <a:ext cx="700505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9" action="ppaction://hlinksldjump"/>
            <a:extLst>
              <a:ext uri="{FF2B5EF4-FFF2-40B4-BE49-F238E27FC236}">
                <a16:creationId xmlns:a16="http://schemas.microsoft.com/office/drawing/2014/main" id="{DA0B8606-2794-4C06-A2D7-A953AF9E151E}"/>
              </a:ext>
            </a:extLst>
          </p:cNvPr>
          <p:cNvSpPr/>
          <p:nvPr/>
        </p:nvSpPr>
        <p:spPr>
          <a:xfrm>
            <a:off x="9397199" y="4975465"/>
            <a:ext cx="128847" cy="134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10" action="ppaction://hlinksldjump"/>
            <a:extLst>
              <a:ext uri="{FF2B5EF4-FFF2-40B4-BE49-F238E27FC236}">
                <a16:creationId xmlns:a16="http://schemas.microsoft.com/office/drawing/2014/main" id="{000A64B4-9C10-4912-82A3-BE7CC60FF24C}"/>
              </a:ext>
            </a:extLst>
          </p:cNvPr>
          <p:cNvSpPr/>
          <p:nvPr/>
        </p:nvSpPr>
        <p:spPr>
          <a:xfrm>
            <a:off x="9397198" y="1970597"/>
            <a:ext cx="128847" cy="134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02A204C3-6A1E-4F42-A5FC-DB0213FD85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Navigation – Settings 2</a:t>
            </a:r>
          </a:p>
        </p:txBody>
      </p:sp>
      <p:sp>
        <p:nvSpPr>
          <p:cNvPr id="11267" name="Foliennummernplatzhalter 4">
            <a:extLst>
              <a:ext uri="{FF2B5EF4-FFF2-40B4-BE49-F238E27FC236}">
                <a16:creationId xmlns:a16="http://schemas.microsoft.com/office/drawing/2014/main" id="{7E49661D-9789-4B95-9006-8E241A5601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BCD01841-EA0D-4C20-9EB0-0D616D2A47B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18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1268" name="Rectangle 10">
            <a:extLst>
              <a:ext uri="{FF2B5EF4-FFF2-40B4-BE49-F238E27FC236}">
                <a16:creationId xmlns:a16="http://schemas.microsoft.com/office/drawing/2014/main" id="{14110AB9-4062-48B6-97DF-68E2C2F6489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01E75149-756F-445B-985E-C3DDB1A2C747}"/>
              </a:ext>
            </a:extLst>
          </p:cNvPr>
          <p:cNvSpPr/>
          <p:nvPr/>
        </p:nvSpPr>
        <p:spPr>
          <a:xfrm>
            <a:off x="6581775" y="719138"/>
            <a:ext cx="3090863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A942B5B-4998-43E4-9C43-EFD01CF9A3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19" y="0"/>
            <a:ext cx="9952241" cy="6858000"/>
          </a:xfrm>
          <a:prstGeom prst="rect">
            <a:avLst/>
          </a:prstGeom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BCF56E8-9884-49C6-A077-901DAC3BBF9C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3BA6EC7D-C2B8-4FEF-B76C-337B9512EBB4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D5BBD744-2FCE-4877-9D9E-83DC094D3A0C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8F43BC3A-8806-410C-91F9-964E3DCFF5A3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" name="Rechteck 5">
            <a:hlinkClick r:id="rId5" action="ppaction://hlinksldjump"/>
            <a:extLst>
              <a:ext uri="{FF2B5EF4-FFF2-40B4-BE49-F238E27FC236}">
                <a16:creationId xmlns:a16="http://schemas.microsoft.com/office/drawing/2014/main" id="{C03AC1B4-A2F4-4C0E-85FA-6827D442469D}"/>
              </a:ext>
            </a:extLst>
          </p:cNvPr>
          <p:cNvSpPr/>
          <p:nvPr/>
        </p:nvSpPr>
        <p:spPr>
          <a:xfrm>
            <a:off x="6554310" y="1677298"/>
            <a:ext cx="700505" cy="1860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9" action="ppaction://hlinksldjump"/>
            <a:extLst>
              <a:ext uri="{FF2B5EF4-FFF2-40B4-BE49-F238E27FC236}">
                <a16:creationId xmlns:a16="http://schemas.microsoft.com/office/drawing/2014/main" id="{0D2C1949-C03D-4E55-A3C0-7B6B6C89DB1B}"/>
              </a:ext>
            </a:extLst>
          </p:cNvPr>
          <p:cNvSpPr/>
          <p:nvPr/>
        </p:nvSpPr>
        <p:spPr>
          <a:xfrm>
            <a:off x="9397199" y="4975465"/>
            <a:ext cx="128847" cy="134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10" action="ppaction://hlinksldjump"/>
            <a:extLst>
              <a:ext uri="{FF2B5EF4-FFF2-40B4-BE49-F238E27FC236}">
                <a16:creationId xmlns:a16="http://schemas.microsoft.com/office/drawing/2014/main" id="{BE12B375-7F53-4E8F-BB0E-0463E6148570}"/>
              </a:ext>
            </a:extLst>
          </p:cNvPr>
          <p:cNvSpPr/>
          <p:nvPr/>
        </p:nvSpPr>
        <p:spPr>
          <a:xfrm>
            <a:off x="9397198" y="1970597"/>
            <a:ext cx="128847" cy="134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8439621"/>
      </p:ext>
    </p:extLst>
  </p:cSld>
  <p:clrMapOvr>
    <a:masterClrMapping/>
  </p:clrMapOvr>
  <p:transition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A5935FF7-A289-435D-A914-AB744B8DBB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Navigation – Start Detection</a:t>
            </a:r>
          </a:p>
        </p:txBody>
      </p:sp>
      <p:sp>
        <p:nvSpPr>
          <p:cNvPr id="13315" name="Foliennummernplatzhalter 4">
            <a:extLst>
              <a:ext uri="{FF2B5EF4-FFF2-40B4-BE49-F238E27FC236}">
                <a16:creationId xmlns:a16="http://schemas.microsoft.com/office/drawing/2014/main" id="{9D3D3594-DCE5-4F74-914D-A4840EF7EA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9C53E061-C292-4D24-9CED-0E67A33FF9D0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19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3316" name="Rectangle 10">
            <a:extLst>
              <a:ext uri="{FF2B5EF4-FFF2-40B4-BE49-F238E27FC236}">
                <a16:creationId xmlns:a16="http://schemas.microsoft.com/office/drawing/2014/main" id="{65C39AFD-F22B-4617-B16E-C29C90715A8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3317" name="Grafik 1">
            <a:extLst>
              <a:ext uri="{FF2B5EF4-FFF2-40B4-BE49-F238E27FC236}">
                <a16:creationId xmlns:a16="http://schemas.microsoft.com/office/drawing/2014/main" id="{0590132F-B7B9-4A6E-BA88-4E2F3DACA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5288" y="0"/>
            <a:ext cx="9952241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hteck 12">
            <a:hlinkClick r:id="rId4" action="ppaction://hlinksldjump"/>
            <a:extLst>
              <a:ext uri="{FF2B5EF4-FFF2-40B4-BE49-F238E27FC236}">
                <a16:creationId xmlns:a16="http://schemas.microsoft.com/office/drawing/2014/main" id="{6D7BC40F-B1CB-40EC-B041-F379421B975C}"/>
              </a:ext>
            </a:extLst>
          </p:cNvPr>
          <p:cNvSpPr/>
          <p:nvPr/>
        </p:nvSpPr>
        <p:spPr>
          <a:xfrm>
            <a:off x="6551613" y="987425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E939189-2956-4BB2-BDD7-4FBF564546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87" y="5397"/>
            <a:ext cx="9952239" cy="685799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ABF8CBB-60DD-4652-8CC6-3CF0065B27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89" y="1"/>
            <a:ext cx="9952239" cy="6863396"/>
          </a:xfrm>
          <a:prstGeom prst="rect">
            <a:avLst/>
          </a:prstGeom>
        </p:spPr>
      </p:pic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0A889BBA-19B5-4E87-9563-42E3E72FE4F8}"/>
              </a:ext>
            </a:extLst>
          </p:cNvPr>
          <p:cNvSpPr/>
          <p:nvPr/>
        </p:nvSpPr>
        <p:spPr>
          <a:xfrm>
            <a:off x="6542088" y="1279525"/>
            <a:ext cx="1301750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F98F1BB6-6D13-47F5-BE1C-CCC8F6C4041C}"/>
              </a:ext>
            </a:extLst>
          </p:cNvPr>
          <p:cNvSpPr/>
          <p:nvPr/>
        </p:nvSpPr>
        <p:spPr>
          <a:xfrm>
            <a:off x="8094663" y="1279525"/>
            <a:ext cx="1268412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7" action="ppaction://hlinksldjump"/>
            <a:extLst>
              <a:ext uri="{FF2B5EF4-FFF2-40B4-BE49-F238E27FC236}">
                <a16:creationId xmlns:a16="http://schemas.microsoft.com/office/drawing/2014/main" id="{0A351D80-B6CD-42EC-BF32-F9E04654229A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5" name="Rechteck 14">
            <a:hlinkClick r:id="rId8" action="ppaction://hlinksldjump"/>
            <a:extLst>
              <a:ext uri="{FF2B5EF4-FFF2-40B4-BE49-F238E27FC236}">
                <a16:creationId xmlns:a16="http://schemas.microsoft.com/office/drawing/2014/main" id="{E114122A-3BEC-4154-8AB7-553C851DEFEC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6" name="Rechteck 15">
            <a:hlinkClick r:id="rId9" action="ppaction://hlinksldjump"/>
            <a:extLst>
              <a:ext uri="{FF2B5EF4-FFF2-40B4-BE49-F238E27FC236}">
                <a16:creationId xmlns:a16="http://schemas.microsoft.com/office/drawing/2014/main" id="{639BE238-359C-4EE5-A810-0E790D82210E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Rechteck 16">
            <a:hlinkClick r:id="rId10" action="ppaction://hlinksldjump"/>
            <a:extLst>
              <a:ext uri="{FF2B5EF4-FFF2-40B4-BE49-F238E27FC236}">
                <a16:creationId xmlns:a16="http://schemas.microsoft.com/office/drawing/2014/main" id="{6D697D7D-EA57-4D7B-AD2B-AD1A42D25102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8" name="Rechteck 17">
            <a:hlinkClick r:id="rId4" action="ppaction://hlinksldjump"/>
            <a:extLst>
              <a:ext uri="{FF2B5EF4-FFF2-40B4-BE49-F238E27FC236}">
                <a16:creationId xmlns:a16="http://schemas.microsoft.com/office/drawing/2014/main" id="{6507FD63-4EA2-41C2-B862-ED2809197800}"/>
              </a:ext>
            </a:extLst>
          </p:cNvPr>
          <p:cNvSpPr/>
          <p:nvPr/>
        </p:nvSpPr>
        <p:spPr>
          <a:xfrm>
            <a:off x="6551610" y="978852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 </a:t>
            </a:r>
            <a:r>
              <a:rPr lang="de-DE" altLang="de-DE" sz="1200" i="1" dirty="0"/>
              <a:t>(Kurze Vorstellung der Gesamtaufgabe)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Teilaufgaben </a:t>
            </a:r>
            <a:r>
              <a:rPr lang="de-DE" altLang="de-DE" sz="1200" i="1" dirty="0"/>
              <a:t>(Kurzvorstellung der jeweiligen Aufgaben, Entwicklungsprozess, Probleme)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  <a:r>
              <a:rPr lang="de-DE" altLang="de-DE" sz="1200" i="1" dirty="0">
                <a:solidFill>
                  <a:srgbClr val="000000"/>
                </a:solidFill>
              </a:rPr>
              <a:t>(Vorstellung der App entsprechend der Unterteilung)</a:t>
            </a:r>
            <a:endParaRPr lang="de-DE" altLang="de-DE" sz="18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 </a:t>
            </a:r>
            <a:r>
              <a:rPr lang="de-DE" altLang="de-DE" sz="1200" i="1" dirty="0">
                <a:solidFill>
                  <a:srgbClr val="000000"/>
                </a:solidFill>
              </a:rPr>
              <a:t>(Vorstellung des Konzepts der neuen </a:t>
            </a:r>
            <a:r>
              <a:rPr lang="de-DE" altLang="de-DE" sz="1200" i="1" dirty="0" err="1">
                <a:solidFill>
                  <a:srgbClr val="000000"/>
                </a:solidFill>
              </a:rPr>
              <a:t>extr</a:t>
            </a:r>
            <a:r>
              <a:rPr lang="de-DE" altLang="de-DE" sz="1200" i="1" dirty="0">
                <a:solidFill>
                  <a:srgbClr val="000000"/>
                </a:solidFill>
              </a:rPr>
              <a:t>. </a:t>
            </a:r>
            <a:r>
              <a:rPr lang="de-DE" altLang="de-DE" sz="1200" i="1" dirty="0" err="1">
                <a:solidFill>
                  <a:srgbClr val="000000"/>
                </a:solidFill>
              </a:rPr>
              <a:t>Kalib</a:t>
            </a:r>
            <a:r>
              <a:rPr lang="de-DE" altLang="de-DE" sz="1200" i="1" dirty="0">
                <a:solidFill>
                  <a:srgbClr val="000000"/>
                </a:solidFill>
              </a:rPr>
              <a:t>.)</a:t>
            </a:r>
            <a:endParaRPr lang="de-DE" altLang="de-DE" sz="18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 </a:t>
            </a:r>
            <a:r>
              <a:rPr lang="de-DE" altLang="de-DE" sz="1200" i="1" dirty="0">
                <a:solidFill>
                  <a:srgbClr val="000000"/>
                </a:solidFill>
              </a:rPr>
              <a:t>(Zitieren Sie hier sämtliche verwendete Literatur)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A5935FF7-A289-435D-A914-AB744B8DBB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Navigation – Start </a:t>
            </a:r>
            <a:r>
              <a:rPr lang="de-DE" altLang="de-DE" dirty="0" err="1"/>
              <a:t>Detection</a:t>
            </a:r>
            <a:r>
              <a:rPr lang="de-DE" altLang="de-DE" dirty="0"/>
              <a:t> Final</a:t>
            </a:r>
          </a:p>
        </p:txBody>
      </p:sp>
      <p:sp>
        <p:nvSpPr>
          <p:cNvPr id="13315" name="Foliennummernplatzhalter 4">
            <a:extLst>
              <a:ext uri="{FF2B5EF4-FFF2-40B4-BE49-F238E27FC236}">
                <a16:creationId xmlns:a16="http://schemas.microsoft.com/office/drawing/2014/main" id="{9D3D3594-DCE5-4F74-914D-A4840EF7EA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9C53E061-C292-4D24-9CED-0E67A33FF9D0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20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3316" name="Rectangle 10">
            <a:extLst>
              <a:ext uri="{FF2B5EF4-FFF2-40B4-BE49-F238E27FC236}">
                <a16:creationId xmlns:a16="http://schemas.microsoft.com/office/drawing/2014/main" id="{65C39AFD-F22B-4617-B16E-C29C90715A8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2A88153B-713E-4C5D-BCEA-D650AC7F4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89" y="1"/>
            <a:ext cx="9952239" cy="6863396"/>
          </a:xfrm>
          <a:prstGeom prst="rect">
            <a:avLst/>
          </a:prstGeom>
        </p:spPr>
      </p:pic>
      <p:sp>
        <p:nvSpPr>
          <p:cNvPr id="13" name="Rechteck 12">
            <a:hlinkClick r:id="rId4" action="ppaction://hlinksldjump"/>
            <a:extLst>
              <a:ext uri="{FF2B5EF4-FFF2-40B4-BE49-F238E27FC236}">
                <a16:creationId xmlns:a16="http://schemas.microsoft.com/office/drawing/2014/main" id="{6D7BC40F-B1CB-40EC-B041-F379421B975C}"/>
              </a:ext>
            </a:extLst>
          </p:cNvPr>
          <p:cNvSpPr/>
          <p:nvPr/>
        </p:nvSpPr>
        <p:spPr>
          <a:xfrm>
            <a:off x="6551613" y="987425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0A889BBA-19B5-4E87-9563-42E3E72FE4F8}"/>
              </a:ext>
            </a:extLst>
          </p:cNvPr>
          <p:cNvSpPr/>
          <p:nvPr/>
        </p:nvSpPr>
        <p:spPr>
          <a:xfrm>
            <a:off x="6542088" y="1279525"/>
            <a:ext cx="1301750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F98F1BB6-6D13-47F5-BE1C-CCC8F6C4041C}"/>
              </a:ext>
            </a:extLst>
          </p:cNvPr>
          <p:cNvSpPr/>
          <p:nvPr/>
        </p:nvSpPr>
        <p:spPr>
          <a:xfrm>
            <a:off x="8094663" y="1279525"/>
            <a:ext cx="1268412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5" action="ppaction://hlinksldjump"/>
            <a:extLst>
              <a:ext uri="{FF2B5EF4-FFF2-40B4-BE49-F238E27FC236}">
                <a16:creationId xmlns:a16="http://schemas.microsoft.com/office/drawing/2014/main" id="{0A351D80-B6CD-42EC-BF32-F9E04654229A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5" name="Rechteck 14">
            <a:hlinkClick r:id="rId6" action="ppaction://hlinksldjump"/>
            <a:extLst>
              <a:ext uri="{FF2B5EF4-FFF2-40B4-BE49-F238E27FC236}">
                <a16:creationId xmlns:a16="http://schemas.microsoft.com/office/drawing/2014/main" id="{E114122A-3BEC-4154-8AB7-553C851DEFEC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6" name="Rechteck 15">
            <a:hlinkClick r:id="rId7" action="ppaction://hlinksldjump"/>
            <a:extLst>
              <a:ext uri="{FF2B5EF4-FFF2-40B4-BE49-F238E27FC236}">
                <a16:creationId xmlns:a16="http://schemas.microsoft.com/office/drawing/2014/main" id="{639BE238-359C-4EE5-A810-0E790D82210E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Rechteck 16">
            <a:hlinkClick r:id="rId8" action="ppaction://hlinksldjump"/>
            <a:extLst>
              <a:ext uri="{FF2B5EF4-FFF2-40B4-BE49-F238E27FC236}">
                <a16:creationId xmlns:a16="http://schemas.microsoft.com/office/drawing/2014/main" id="{6D697D7D-EA57-4D7B-AD2B-AD1A42D25102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8" name="Rechteck 17">
            <a:hlinkClick r:id="rId4" action="ppaction://hlinksldjump"/>
            <a:extLst>
              <a:ext uri="{FF2B5EF4-FFF2-40B4-BE49-F238E27FC236}">
                <a16:creationId xmlns:a16="http://schemas.microsoft.com/office/drawing/2014/main" id="{6507FD63-4EA2-41C2-B862-ED2809197800}"/>
              </a:ext>
            </a:extLst>
          </p:cNvPr>
          <p:cNvSpPr/>
          <p:nvPr/>
        </p:nvSpPr>
        <p:spPr>
          <a:xfrm>
            <a:off x="6551610" y="978852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0" name="Sprechblase: rechteckig mit abgerundeten Ecken 19">
            <a:extLst>
              <a:ext uri="{FF2B5EF4-FFF2-40B4-BE49-F238E27FC236}">
                <a16:creationId xmlns:a16="http://schemas.microsoft.com/office/drawing/2014/main" id="{191A3FD0-7ECA-488D-BD58-B359155EDBA9}"/>
              </a:ext>
            </a:extLst>
          </p:cNvPr>
          <p:cNvSpPr/>
          <p:nvPr/>
        </p:nvSpPr>
        <p:spPr>
          <a:xfrm>
            <a:off x="4483095" y="1113673"/>
            <a:ext cx="2393952" cy="1373584"/>
          </a:xfrm>
          <a:prstGeom prst="wedgeRoundRectCallout">
            <a:avLst>
              <a:gd name="adj1" fmla="val 68109"/>
              <a:gd name="adj2" fmla="val -6670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Einstellungen können während der Laufzeit geändert werden</a:t>
            </a:r>
          </a:p>
        </p:txBody>
      </p:sp>
    </p:spTree>
    <p:extLst>
      <p:ext uri="{BB962C8B-B14F-4D97-AF65-F5344CB8AC3E}">
        <p14:creationId xmlns:p14="http://schemas.microsoft.com/office/powerpoint/2010/main" val="2823815864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14E94E20-A958-4E66-9115-95B51B9999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Navigation – Start Detection Live View</a:t>
            </a:r>
          </a:p>
        </p:txBody>
      </p:sp>
      <p:sp>
        <p:nvSpPr>
          <p:cNvPr id="15363" name="Foliennummernplatzhalter 4">
            <a:extLst>
              <a:ext uri="{FF2B5EF4-FFF2-40B4-BE49-F238E27FC236}">
                <a16:creationId xmlns:a16="http://schemas.microsoft.com/office/drawing/2014/main" id="{B8B171D3-FFC8-4D64-A629-FFDA730856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A5A08E25-18EC-4625-B8FD-829E37673230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21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5364" name="Rectangle 10">
            <a:extLst>
              <a:ext uri="{FF2B5EF4-FFF2-40B4-BE49-F238E27FC236}">
                <a16:creationId xmlns:a16="http://schemas.microsoft.com/office/drawing/2014/main" id="{059203B5-7C92-4565-96E1-6FB215DEB25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5365" name="Grafik 1">
            <a:extLst>
              <a:ext uri="{FF2B5EF4-FFF2-40B4-BE49-F238E27FC236}">
                <a16:creationId xmlns:a16="http://schemas.microsoft.com/office/drawing/2014/main" id="{9CEF6D02-6492-48E6-8492-EA42C9EC7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914" y="1"/>
            <a:ext cx="995224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hteck 8">
            <a:hlinkClick r:id="rId4" action="ppaction://hlinksldjump"/>
            <a:extLst>
              <a:ext uri="{FF2B5EF4-FFF2-40B4-BE49-F238E27FC236}">
                <a16:creationId xmlns:a16="http://schemas.microsoft.com/office/drawing/2014/main" id="{D9895AC9-A82D-4E68-9087-86708E8ABB35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5" action="ppaction://hlinksldjump"/>
            <a:extLst>
              <a:ext uri="{FF2B5EF4-FFF2-40B4-BE49-F238E27FC236}">
                <a16:creationId xmlns:a16="http://schemas.microsoft.com/office/drawing/2014/main" id="{C4DD2033-1775-426A-852C-751958AE2DC6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E3CFF679-E855-4D1F-A8A2-7DC1A3B9912B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7" action="ppaction://hlinksldjump"/>
            <a:extLst>
              <a:ext uri="{FF2B5EF4-FFF2-40B4-BE49-F238E27FC236}">
                <a16:creationId xmlns:a16="http://schemas.microsoft.com/office/drawing/2014/main" id="{E53A800B-FAB3-4027-A156-D8B29EAFE45F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BDEE3CE9-979D-4741-AF08-B0F11580F212}"/>
              </a:ext>
            </a:extLst>
          </p:cNvPr>
          <p:cNvSpPr/>
          <p:nvPr/>
        </p:nvSpPr>
        <p:spPr>
          <a:xfrm>
            <a:off x="6542088" y="1279525"/>
            <a:ext cx="1301750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D414FDA0-C567-44A5-B6A0-F83555B01DF8}"/>
              </a:ext>
            </a:extLst>
          </p:cNvPr>
          <p:cNvSpPr/>
          <p:nvPr/>
        </p:nvSpPr>
        <p:spPr>
          <a:xfrm>
            <a:off x="8094663" y="1279525"/>
            <a:ext cx="1268412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8" action="ppaction://hlinksldjump"/>
            <a:extLst>
              <a:ext uri="{FF2B5EF4-FFF2-40B4-BE49-F238E27FC236}">
                <a16:creationId xmlns:a16="http://schemas.microsoft.com/office/drawing/2014/main" id="{55E38F48-A226-4F4B-80F9-5FFD228B6878}"/>
              </a:ext>
            </a:extLst>
          </p:cNvPr>
          <p:cNvSpPr/>
          <p:nvPr/>
        </p:nvSpPr>
        <p:spPr>
          <a:xfrm>
            <a:off x="6551610" y="978852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Sprechblase: rechteckig mit abgerundeten Ecken 1">
            <a:extLst>
              <a:ext uri="{FF2B5EF4-FFF2-40B4-BE49-F238E27FC236}">
                <a16:creationId xmlns:a16="http://schemas.microsoft.com/office/drawing/2014/main" id="{50AA6401-B033-4F84-A0C9-EFA7B69F3B69}"/>
              </a:ext>
            </a:extLst>
          </p:cNvPr>
          <p:cNvSpPr/>
          <p:nvPr/>
        </p:nvSpPr>
        <p:spPr>
          <a:xfrm>
            <a:off x="3552825" y="864791"/>
            <a:ext cx="2393952" cy="1373584"/>
          </a:xfrm>
          <a:prstGeom prst="wedgeRoundRectCallout">
            <a:avLst>
              <a:gd name="adj1" fmla="val 70894"/>
              <a:gd name="adj2" fmla="val -1637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Roboter finden ihre Ziele trotz aktivierter Live-Ansicht</a:t>
            </a:r>
          </a:p>
        </p:txBody>
      </p:sp>
      <p:sp>
        <p:nvSpPr>
          <p:cNvPr id="3" name="Herz 2">
            <a:extLst>
              <a:ext uri="{FF2B5EF4-FFF2-40B4-BE49-F238E27FC236}">
                <a16:creationId xmlns:a16="http://schemas.microsoft.com/office/drawing/2014/main" id="{30C7C9F7-B90A-4495-8C59-2709B417C3DF}"/>
              </a:ext>
            </a:extLst>
          </p:cNvPr>
          <p:cNvSpPr/>
          <p:nvPr/>
        </p:nvSpPr>
        <p:spPr>
          <a:xfrm>
            <a:off x="6107930" y="1627583"/>
            <a:ext cx="1315222" cy="1042195"/>
          </a:xfrm>
          <a:prstGeom prst="heart">
            <a:avLst/>
          </a:prstGeom>
          <a:solidFill>
            <a:srgbClr val="C00000"/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2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1" animBg="1"/>
      <p:bldP spid="3" grpId="3" animBg="1"/>
      <p:bldP spid="3" grpId="4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6C04524-99A7-4B9A-B1B9-B540CBE111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Aruco Dictionary – 11 Marker</a:t>
            </a:r>
          </a:p>
        </p:txBody>
      </p:sp>
      <p:sp>
        <p:nvSpPr>
          <p:cNvPr id="17411" name="Foliennummernplatzhalter 4">
            <a:extLst>
              <a:ext uri="{FF2B5EF4-FFF2-40B4-BE49-F238E27FC236}">
                <a16:creationId xmlns:a16="http://schemas.microsoft.com/office/drawing/2014/main" id="{FE895033-53BF-497F-830D-0EF2697D70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4E792CD2-8236-445B-9FA8-8698F6E243B8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7412" name="Rectangle 10">
            <a:extLst>
              <a:ext uri="{FF2B5EF4-FFF2-40B4-BE49-F238E27FC236}">
                <a16:creationId xmlns:a16="http://schemas.microsoft.com/office/drawing/2014/main" id="{F39BA5BD-6900-4B97-AF87-58046439A2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7413" name="Grafik 3">
            <a:extLst>
              <a:ext uri="{FF2B5EF4-FFF2-40B4-BE49-F238E27FC236}">
                <a16:creationId xmlns:a16="http://schemas.microsoft.com/office/drawing/2014/main" id="{800240D0-013D-4DEE-A04B-7583C91C7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119" y="0"/>
            <a:ext cx="995224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hteck 10">
            <a:hlinkClick r:id="rId4" action="ppaction://hlinksldjump"/>
            <a:extLst>
              <a:ext uri="{FF2B5EF4-FFF2-40B4-BE49-F238E27FC236}">
                <a16:creationId xmlns:a16="http://schemas.microsoft.com/office/drawing/2014/main" id="{E39F7F52-9DA8-4A21-8188-12F5373000E1}"/>
              </a:ext>
            </a:extLst>
          </p:cNvPr>
          <p:cNvSpPr/>
          <p:nvPr/>
        </p:nvSpPr>
        <p:spPr>
          <a:xfrm>
            <a:off x="4978400" y="6191250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5" action="ppaction://hlinksldjump"/>
            <a:extLst>
              <a:ext uri="{FF2B5EF4-FFF2-40B4-BE49-F238E27FC236}">
                <a16:creationId xmlns:a16="http://schemas.microsoft.com/office/drawing/2014/main" id="{4019E6F3-1082-4629-A1E4-982DDE8650CB}"/>
              </a:ext>
            </a:extLst>
          </p:cNvPr>
          <p:cNvSpPr/>
          <p:nvPr/>
        </p:nvSpPr>
        <p:spPr>
          <a:xfrm>
            <a:off x="4968875" y="3332163"/>
            <a:ext cx="4676775" cy="2365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6" action="ppaction://hlinksldjump"/>
            <a:extLst>
              <a:ext uri="{FF2B5EF4-FFF2-40B4-BE49-F238E27FC236}">
                <a16:creationId xmlns:a16="http://schemas.microsoft.com/office/drawing/2014/main" id="{C3CD030F-84BB-4456-B92D-8A0574EF2256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4" name="Rechteck 13">
            <a:hlinkClick r:id="rId7" action="ppaction://hlinksldjump"/>
            <a:extLst>
              <a:ext uri="{FF2B5EF4-FFF2-40B4-BE49-F238E27FC236}">
                <a16:creationId xmlns:a16="http://schemas.microsoft.com/office/drawing/2014/main" id="{B5ACF38C-1DD5-4851-BD52-6C69FEB0E731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5" name="Rechteck 14">
            <a:hlinkClick r:id="rId8" action="ppaction://hlinksldjump"/>
            <a:extLst>
              <a:ext uri="{FF2B5EF4-FFF2-40B4-BE49-F238E27FC236}">
                <a16:creationId xmlns:a16="http://schemas.microsoft.com/office/drawing/2014/main" id="{6ADF4AD0-63FA-4D13-85B5-5878A870F0DE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9" action="ppaction://hlinksldjump"/>
            <a:extLst>
              <a:ext uri="{FF2B5EF4-FFF2-40B4-BE49-F238E27FC236}">
                <a16:creationId xmlns:a16="http://schemas.microsoft.com/office/drawing/2014/main" id="{AA771001-663E-427E-ADDF-268D606B4B8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2EB974F5-755F-45F5-BCF6-41B74D72E8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Aruco Dictionary – 13 Marker</a:t>
            </a:r>
          </a:p>
        </p:txBody>
      </p:sp>
      <p:sp>
        <p:nvSpPr>
          <p:cNvPr id="19459" name="Foliennummernplatzhalter 4">
            <a:extLst>
              <a:ext uri="{FF2B5EF4-FFF2-40B4-BE49-F238E27FC236}">
                <a16:creationId xmlns:a16="http://schemas.microsoft.com/office/drawing/2014/main" id="{151EF636-F61D-4B58-81F7-176260703B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63F0D41-42DA-41E2-926C-08210E089D55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9460" name="Rectangle 10">
            <a:extLst>
              <a:ext uri="{FF2B5EF4-FFF2-40B4-BE49-F238E27FC236}">
                <a16:creationId xmlns:a16="http://schemas.microsoft.com/office/drawing/2014/main" id="{A6B4A3FE-B7F1-4110-92DE-F83054E0BE7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9461" name="Grafik 2">
            <a:extLst>
              <a:ext uri="{FF2B5EF4-FFF2-40B4-BE49-F238E27FC236}">
                <a16:creationId xmlns:a16="http://schemas.microsoft.com/office/drawing/2014/main" id="{78E6FC78-66EC-4057-8412-CA9EEA03A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120" y="0"/>
            <a:ext cx="995224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hteck 6">
            <a:hlinkClick r:id="rId4" action="ppaction://hlinksldjump"/>
            <a:extLst>
              <a:ext uri="{FF2B5EF4-FFF2-40B4-BE49-F238E27FC236}">
                <a16:creationId xmlns:a16="http://schemas.microsoft.com/office/drawing/2014/main" id="{52411773-B130-46BE-AF62-8C234E5EA5F3}"/>
              </a:ext>
            </a:extLst>
          </p:cNvPr>
          <p:cNvSpPr/>
          <p:nvPr/>
        </p:nvSpPr>
        <p:spPr>
          <a:xfrm>
            <a:off x="5756275" y="6184900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60701F1A-5677-441C-BC92-936FC4B105F1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4" action="ppaction://hlinksldjump"/>
            <a:extLst>
              <a:ext uri="{FF2B5EF4-FFF2-40B4-BE49-F238E27FC236}">
                <a16:creationId xmlns:a16="http://schemas.microsoft.com/office/drawing/2014/main" id="{0B66C834-048C-4536-82EE-CCD4E125B2EC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6" action="ppaction://hlinksldjump"/>
            <a:extLst>
              <a:ext uri="{FF2B5EF4-FFF2-40B4-BE49-F238E27FC236}">
                <a16:creationId xmlns:a16="http://schemas.microsoft.com/office/drawing/2014/main" id="{6BD2D081-875A-46F9-B841-D9096A6EAD38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B6FFD1D9-49C0-49E5-AC3A-D46E07D30AAE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59519973-AAB8-405B-A5B2-5BF7BB315B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Aruco Dictionary – Marker 9</a:t>
            </a:r>
          </a:p>
        </p:txBody>
      </p:sp>
      <p:sp>
        <p:nvSpPr>
          <p:cNvPr id="21507" name="Foliennummernplatzhalter 4">
            <a:extLst>
              <a:ext uri="{FF2B5EF4-FFF2-40B4-BE49-F238E27FC236}">
                <a16:creationId xmlns:a16="http://schemas.microsoft.com/office/drawing/2014/main" id="{95B29909-569B-457F-BEC8-ABACC03D7F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63D9FD4A-DAF9-4B40-BD1D-96EAE19FAC6C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24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1508" name="Rectangle 10">
            <a:extLst>
              <a:ext uri="{FF2B5EF4-FFF2-40B4-BE49-F238E27FC236}">
                <a16:creationId xmlns:a16="http://schemas.microsoft.com/office/drawing/2014/main" id="{D982E879-3EF0-44FD-867B-E67BD6021EF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21509" name="Grafik 3">
            <a:extLst>
              <a:ext uri="{FF2B5EF4-FFF2-40B4-BE49-F238E27FC236}">
                <a16:creationId xmlns:a16="http://schemas.microsoft.com/office/drawing/2014/main" id="{2CF62358-9732-47A7-AF72-F02DA53E8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120" y="0"/>
            <a:ext cx="995224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95707D53-32E8-4850-AF04-E066DE73A450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4355D4AE-BC00-4AE2-AD13-097A7707B778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6" action="ppaction://hlinksldjump"/>
            <a:extLst>
              <a:ext uri="{FF2B5EF4-FFF2-40B4-BE49-F238E27FC236}">
                <a16:creationId xmlns:a16="http://schemas.microsoft.com/office/drawing/2014/main" id="{89AE4F2B-3393-4212-9744-114F114DACE6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0BBDAE7D-C298-4AD9-8DC3-349B3F934ABA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8" action="ppaction://hlinksldjump"/>
            <a:extLst>
              <a:ext uri="{FF2B5EF4-FFF2-40B4-BE49-F238E27FC236}">
                <a16:creationId xmlns:a16="http://schemas.microsoft.com/office/drawing/2014/main" id="{620B153F-5A5B-40F6-B1DF-A67A911FD2B0}"/>
              </a:ext>
            </a:extLst>
          </p:cNvPr>
          <p:cNvSpPr/>
          <p:nvPr/>
        </p:nvSpPr>
        <p:spPr>
          <a:xfrm>
            <a:off x="6791325" y="885825"/>
            <a:ext cx="2854325" cy="2682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6442248C-C93F-409F-A0B9-CF535A22D0AD}"/>
              </a:ext>
            </a:extLst>
          </p:cNvPr>
          <p:cNvSpPr/>
          <p:nvPr/>
        </p:nvSpPr>
        <p:spPr>
          <a:xfrm>
            <a:off x="4978400" y="6191250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00B354EF-2613-4B63-9F75-524A101C6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Aruco Dictionary – Marker 9 – Geändert</a:t>
            </a:r>
          </a:p>
        </p:txBody>
      </p:sp>
      <p:sp>
        <p:nvSpPr>
          <p:cNvPr id="23555" name="Foliennummernplatzhalter 4">
            <a:extLst>
              <a:ext uri="{FF2B5EF4-FFF2-40B4-BE49-F238E27FC236}">
                <a16:creationId xmlns:a16="http://schemas.microsoft.com/office/drawing/2014/main" id="{0C23488B-49A1-4536-B189-EAD3E82EC2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29CB6699-1836-4110-8CD7-741AAC0F1D37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25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3556" name="Rectangle 10">
            <a:extLst>
              <a:ext uri="{FF2B5EF4-FFF2-40B4-BE49-F238E27FC236}">
                <a16:creationId xmlns:a16="http://schemas.microsoft.com/office/drawing/2014/main" id="{6B9FC5DB-C409-421C-9BF7-736E0F7B842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23557" name="Grafik 1">
            <a:extLst>
              <a:ext uri="{FF2B5EF4-FFF2-40B4-BE49-F238E27FC236}">
                <a16:creationId xmlns:a16="http://schemas.microsoft.com/office/drawing/2014/main" id="{207E3D2E-D8A3-4138-9469-4B96834E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120" y="0"/>
            <a:ext cx="995224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hteck 6">
            <a:hlinkClick r:id="rId4" action="ppaction://hlinksldjump"/>
            <a:extLst>
              <a:ext uri="{FF2B5EF4-FFF2-40B4-BE49-F238E27FC236}">
                <a16:creationId xmlns:a16="http://schemas.microsoft.com/office/drawing/2014/main" id="{3E8DD39F-CBB7-4B01-B933-4306DA89DE16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5DB71957-0056-451D-B6CC-86B0576C44CD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764CB84F-EAE9-405B-BA99-E23E2890E42B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ED62CBC1-8B4D-4BA7-9861-1ED77C614714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" name="Explosion: 8 Zacken 2">
            <a:extLst>
              <a:ext uri="{FF2B5EF4-FFF2-40B4-BE49-F238E27FC236}">
                <a16:creationId xmlns:a16="http://schemas.microsoft.com/office/drawing/2014/main" id="{8C2FF57B-B1EF-4A3D-9918-CFC267904BF7}"/>
              </a:ext>
            </a:extLst>
          </p:cNvPr>
          <p:cNvSpPr/>
          <p:nvPr/>
        </p:nvSpPr>
        <p:spPr>
          <a:xfrm>
            <a:off x="244475" y="333374"/>
            <a:ext cx="6350000" cy="6191251"/>
          </a:xfrm>
          <a:prstGeom prst="irregularSeal1">
            <a:avLst/>
          </a:prstGeom>
          <a:blipFill dpi="0" rotWithShape="1">
            <a:blip r:embed="rId8"/>
            <a:srcRect/>
            <a:tile tx="-279400" ty="-336550" sx="95000" sy="95000" flip="none" algn="tl"/>
          </a:blipFill>
          <a:ln>
            <a:solidFill>
              <a:srgbClr val="FFC000"/>
            </a:solidFill>
          </a:ln>
          <a:effectLst>
            <a:innerShdw blurRad="127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Sprechblase: rechteckig mit abgerundeten Ecken 11">
            <a:extLst>
              <a:ext uri="{FF2B5EF4-FFF2-40B4-BE49-F238E27FC236}">
                <a16:creationId xmlns:a16="http://schemas.microsoft.com/office/drawing/2014/main" id="{B65B971A-CAA2-4115-8D4D-26C1FEC278FF}"/>
              </a:ext>
            </a:extLst>
          </p:cNvPr>
          <p:cNvSpPr/>
          <p:nvPr/>
        </p:nvSpPr>
        <p:spPr>
          <a:xfrm>
            <a:off x="3848099" y="3429000"/>
            <a:ext cx="2505075" cy="1573609"/>
          </a:xfrm>
          <a:prstGeom prst="wedgeRoundRectCallout">
            <a:avLst>
              <a:gd name="adj1" fmla="val 70134"/>
              <a:gd name="adj2" fmla="val -40590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Roboter können während der Laufzeit hinzugefügt und geändert werden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2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065A4DE-62E5-4947-8DEE-9DF5D48B6E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</a:t>
            </a:r>
          </a:p>
        </p:txBody>
      </p:sp>
      <p:sp>
        <p:nvSpPr>
          <p:cNvPr id="25603" name="Foliennummernplatzhalter 4">
            <a:extLst>
              <a:ext uri="{FF2B5EF4-FFF2-40B4-BE49-F238E27FC236}">
                <a16:creationId xmlns:a16="http://schemas.microsoft.com/office/drawing/2014/main" id="{A8773AD4-CD92-4CA1-8CDD-41B83251ED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4C1413B0-9FFE-4EC0-AEE3-114B6E515DBD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26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5604" name="Rectangle 10">
            <a:extLst>
              <a:ext uri="{FF2B5EF4-FFF2-40B4-BE49-F238E27FC236}">
                <a16:creationId xmlns:a16="http://schemas.microsoft.com/office/drawing/2014/main" id="{EFF24262-0F8E-4856-A1B6-218425D0279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4B1D4ED-5F4E-4952-8946-96B3F5992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7" name="Rechteck 6">
            <a:hlinkClick r:id="rId4" action="ppaction://hlinksldjump"/>
            <a:extLst>
              <a:ext uri="{FF2B5EF4-FFF2-40B4-BE49-F238E27FC236}">
                <a16:creationId xmlns:a16="http://schemas.microsoft.com/office/drawing/2014/main" id="{3745A577-3C26-46D3-8FA8-33F32913880F}"/>
              </a:ext>
            </a:extLst>
          </p:cNvPr>
          <p:cNvSpPr/>
          <p:nvPr/>
        </p:nvSpPr>
        <p:spPr>
          <a:xfrm>
            <a:off x="233363" y="5991225"/>
            <a:ext cx="719137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4EA63B0-5122-42FE-8E06-BA1C2ACEBB65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19CF06AE-D9A9-45A7-9E50-0B5EDD73D508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CA3BF15F-5466-4269-90BF-65CEDE457A53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815E657C-93C4-4C42-A6E7-E1588E547A3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5" action="ppaction://hlinksldjump"/>
            <a:extLst>
              <a:ext uri="{FF2B5EF4-FFF2-40B4-BE49-F238E27FC236}">
                <a16:creationId xmlns:a16="http://schemas.microsoft.com/office/drawing/2014/main" id="{8736468D-6305-4045-8407-6B119DA5BACE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2" name="Rechteck 11">
            <a:hlinkClick r:id="rId4" action="ppaction://hlinksldjump"/>
            <a:extLst>
              <a:ext uri="{FF2B5EF4-FFF2-40B4-BE49-F238E27FC236}">
                <a16:creationId xmlns:a16="http://schemas.microsoft.com/office/drawing/2014/main" id="{8EEBB921-2728-4C2A-8FF6-0832161E9435}"/>
              </a:ext>
            </a:extLst>
          </p:cNvPr>
          <p:cNvSpPr/>
          <p:nvPr/>
        </p:nvSpPr>
        <p:spPr>
          <a:xfrm>
            <a:off x="277812" y="5929312"/>
            <a:ext cx="7080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6" action="ppaction://hlinksldjump"/>
            <a:extLst>
              <a:ext uri="{FF2B5EF4-FFF2-40B4-BE49-F238E27FC236}">
                <a16:creationId xmlns:a16="http://schemas.microsoft.com/office/drawing/2014/main" id="{13D9D707-FD54-4323-93BB-4D4A78480BB3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6" name="Rechteck 15">
            <a:hlinkClick r:id="rId8" action="ppaction://hlinksldjump"/>
            <a:extLst>
              <a:ext uri="{FF2B5EF4-FFF2-40B4-BE49-F238E27FC236}">
                <a16:creationId xmlns:a16="http://schemas.microsoft.com/office/drawing/2014/main" id="{D10C0E7D-84DE-471C-A5BC-AC6206609827}"/>
              </a:ext>
            </a:extLst>
          </p:cNvPr>
          <p:cNvSpPr/>
          <p:nvPr/>
        </p:nvSpPr>
        <p:spPr>
          <a:xfrm>
            <a:off x="2465388" y="39973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99C195A3-8602-48EB-9000-DB33F62391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Camera Started</a:t>
            </a:r>
          </a:p>
        </p:txBody>
      </p:sp>
      <p:sp>
        <p:nvSpPr>
          <p:cNvPr id="27651" name="Foliennummernplatzhalter 4">
            <a:extLst>
              <a:ext uri="{FF2B5EF4-FFF2-40B4-BE49-F238E27FC236}">
                <a16:creationId xmlns:a16="http://schemas.microsoft.com/office/drawing/2014/main" id="{E1729A55-EDBB-44C1-96DB-7BBDE94805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45C08CF4-4907-4FC2-936E-F2568A1C23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7652" name="Rectangle 10">
            <a:extLst>
              <a:ext uri="{FF2B5EF4-FFF2-40B4-BE49-F238E27FC236}">
                <a16:creationId xmlns:a16="http://schemas.microsoft.com/office/drawing/2014/main" id="{3460D649-8E16-4C75-80C6-811B4FBF21E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5FFA0AEA-4101-4F14-844F-A40D5EABF82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162EB588-754C-4E1D-918B-40FDF88F72D3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0ADCBBAB-281F-4B5B-87F8-C789892D8A08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0F433266-8B39-4B7F-B5D1-2E824481D132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9BFF883-AB45-41E1-8920-7638FDFB51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05F5D19B-1DD9-4F2D-8D3D-90B4E0D02C75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27E5A17D-A521-45D2-85BF-B3C5F646844B}"/>
              </a:ext>
            </a:extLst>
          </p:cNvPr>
          <p:cNvSpPr/>
          <p:nvPr/>
        </p:nvSpPr>
        <p:spPr>
          <a:xfrm>
            <a:off x="296863" y="6172994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352D3941-40E5-41F4-A128-C28C080CB21B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2AA8ECF5-8CE9-4C2A-B13A-F6D392B9B28A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5" action="ppaction://hlinksldjump"/>
            <a:extLst>
              <a:ext uri="{FF2B5EF4-FFF2-40B4-BE49-F238E27FC236}">
                <a16:creationId xmlns:a16="http://schemas.microsoft.com/office/drawing/2014/main" id="{88D55F81-0A1A-4969-B5FE-09DFC439A3AB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542A46CA-1EC4-41F1-9E0C-CD7698028A96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88E8D594-4702-42DA-9D02-E96DAF8730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Take Snapshot</a:t>
            </a:r>
          </a:p>
        </p:txBody>
      </p:sp>
      <p:sp>
        <p:nvSpPr>
          <p:cNvPr id="29699" name="Foliennummernplatzhalter 4">
            <a:extLst>
              <a:ext uri="{FF2B5EF4-FFF2-40B4-BE49-F238E27FC236}">
                <a16:creationId xmlns:a16="http://schemas.microsoft.com/office/drawing/2014/main" id="{F2FE7434-6543-4BDC-9E38-CDC6FC10B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38268851-3ACA-40CE-BC49-4E6BB707DA50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28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9700" name="Rectangle 10">
            <a:extLst>
              <a:ext uri="{FF2B5EF4-FFF2-40B4-BE49-F238E27FC236}">
                <a16:creationId xmlns:a16="http://schemas.microsoft.com/office/drawing/2014/main" id="{D224BEEE-13FE-42BC-91DA-8A08E09C7EA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C73CD588-C292-4247-89C9-17EE7280CC5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51E2B97D-9C04-41B8-97C9-853A76E4CCA6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E21C4392-E65E-4BD1-B8EE-3A37ADB74516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A26FB25F-72A2-46EF-A142-928A4FCAE2BC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504908F-8555-488B-B477-7BFF7A9CD4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F4515CFC-CD26-4B7A-B844-21F7D95846E3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BB005488-EFA0-4B44-82DF-6C168CC7B531}"/>
              </a:ext>
            </a:extLst>
          </p:cNvPr>
          <p:cNvSpPr/>
          <p:nvPr/>
        </p:nvSpPr>
        <p:spPr>
          <a:xfrm>
            <a:off x="296863" y="6172994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4FD40FD3-B728-41D9-AAE9-118422D7B752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Sprechblase: rechteckig mit abgerundeten Ecken 15">
            <a:extLst>
              <a:ext uri="{FF2B5EF4-FFF2-40B4-BE49-F238E27FC236}">
                <a16:creationId xmlns:a16="http://schemas.microsoft.com/office/drawing/2014/main" id="{2AEA88FF-C590-4965-8D9F-1D74D604FC31}"/>
              </a:ext>
            </a:extLst>
          </p:cNvPr>
          <p:cNvSpPr/>
          <p:nvPr/>
        </p:nvSpPr>
        <p:spPr>
          <a:xfrm>
            <a:off x="3965057" y="4247707"/>
            <a:ext cx="2505075" cy="1573609"/>
          </a:xfrm>
          <a:prstGeom prst="wedgeRoundRectCallout">
            <a:avLst>
              <a:gd name="adj1" fmla="val 70134"/>
              <a:gd name="adj2" fmla="val -40590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Die Qualität der Kalibrierung kann während der Laufzeit beurteilt werden</a:t>
            </a:r>
          </a:p>
        </p:txBody>
      </p:sp>
      <p:sp>
        <p:nvSpPr>
          <p:cNvPr id="17" name="Rechteck 16">
            <a:hlinkClick r:id="rId4" action="ppaction://hlinksldjump"/>
            <a:extLst>
              <a:ext uri="{FF2B5EF4-FFF2-40B4-BE49-F238E27FC236}">
                <a16:creationId xmlns:a16="http://schemas.microsoft.com/office/drawing/2014/main" id="{B1EDD480-D37E-471A-AFA0-F43DB2C260BE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5" action="ppaction://hlinksldjump"/>
            <a:extLst>
              <a:ext uri="{FF2B5EF4-FFF2-40B4-BE49-F238E27FC236}">
                <a16:creationId xmlns:a16="http://schemas.microsoft.com/office/drawing/2014/main" id="{EA356BEB-3E32-41B2-B7A2-DA6B5286941A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9" name="Rechteck 18">
            <a:hlinkClick r:id="rId6" action="ppaction://hlinksldjump"/>
            <a:extLst>
              <a:ext uri="{FF2B5EF4-FFF2-40B4-BE49-F238E27FC236}">
                <a16:creationId xmlns:a16="http://schemas.microsoft.com/office/drawing/2014/main" id="{28C16413-F236-4832-B1FB-2E1797984547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51863D8-F9CF-456C-9C4C-6C8105944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Take Snapshot Mehrere</a:t>
            </a:r>
          </a:p>
        </p:txBody>
      </p:sp>
      <p:sp>
        <p:nvSpPr>
          <p:cNvPr id="31747" name="Foliennummernplatzhalter 4">
            <a:extLst>
              <a:ext uri="{FF2B5EF4-FFF2-40B4-BE49-F238E27FC236}">
                <a16:creationId xmlns:a16="http://schemas.microsoft.com/office/drawing/2014/main" id="{286431B0-7FCB-4600-AA46-7E35F811D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B5D033-B290-4383-8193-45CFF893F214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29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426283A9-B8C4-419D-AE72-8D60F9354C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E4CB0EA3-EDA9-40C6-96AE-56E180204F6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A7A4C2D3-6D56-4092-A153-B126557078C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6B64AE8-95E7-49EB-803A-47468306C9A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02FD61B-0B00-453C-BA32-D5F93CB71FF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2FB9C24-DCF2-4EA6-A045-50BDE55D9B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982EF783-8265-4269-92D3-AF6C11C358FC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38D5EB02-FF3F-4B75-97B6-08ACBE2E0AD3}"/>
              </a:ext>
            </a:extLst>
          </p:cNvPr>
          <p:cNvSpPr/>
          <p:nvPr/>
        </p:nvSpPr>
        <p:spPr>
          <a:xfrm>
            <a:off x="296863" y="6172994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A333C1ED-994A-4D42-B263-25DFE3B35CF6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BAF6B1EE-56F4-4571-A55C-B42AE559C8AD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5" action="ppaction://hlinksldjump"/>
            <a:extLst>
              <a:ext uri="{FF2B5EF4-FFF2-40B4-BE49-F238E27FC236}">
                <a16:creationId xmlns:a16="http://schemas.microsoft.com/office/drawing/2014/main" id="{3F315CDB-A1EC-4A5E-93F3-85A8E92966C1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DF8C3C27-0696-4139-8253-D2845FCDEEFC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Einführung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Roboter-Navigation und AR</a:t>
            </a:r>
            <a:endParaRPr lang="de-DE" altLang="de-DE" sz="1200" dirty="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Aufgabenteilung</a:t>
            </a:r>
            <a:endParaRPr lang="de-DE" altLang="de-DE" sz="1200" i="1" dirty="0"/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 err="1"/>
              <a:t>Augmented</a:t>
            </a:r>
            <a:r>
              <a:rPr lang="de-DE" altLang="de-DE" sz="1600" dirty="0"/>
              <a:t> Reality</a:t>
            </a: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970647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51863D8-F9CF-456C-9C4C-6C8105944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Take Snapshot Mehrere</a:t>
            </a:r>
          </a:p>
        </p:txBody>
      </p:sp>
      <p:sp>
        <p:nvSpPr>
          <p:cNvPr id="31747" name="Foliennummernplatzhalter 4">
            <a:extLst>
              <a:ext uri="{FF2B5EF4-FFF2-40B4-BE49-F238E27FC236}">
                <a16:creationId xmlns:a16="http://schemas.microsoft.com/office/drawing/2014/main" id="{286431B0-7FCB-4600-AA46-7E35F811D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B5D033-B290-4383-8193-45CFF893F214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30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426283A9-B8C4-419D-AE72-8D60F9354C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E4CB0EA3-EDA9-40C6-96AE-56E180204F6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A7A4C2D3-6D56-4092-A153-B126557078C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6B64AE8-95E7-49EB-803A-47468306C9A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02FD61B-0B00-453C-BA32-D5F93CB71FF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C204319-01C5-419A-8157-5F17D4E532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BFD49470-6082-41F9-81D3-6EF139B88737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0FCAB84F-FA23-43BC-A4ED-8A16334688D5}"/>
              </a:ext>
            </a:extLst>
          </p:cNvPr>
          <p:cNvSpPr/>
          <p:nvPr/>
        </p:nvSpPr>
        <p:spPr>
          <a:xfrm>
            <a:off x="296863" y="6172994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AF09DA31-C43F-480C-97C6-FA5EAE316285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ABC1579D-5E36-429F-8F84-31AEBC5DC2A6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5" action="ppaction://hlinksldjump"/>
            <a:extLst>
              <a:ext uri="{FF2B5EF4-FFF2-40B4-BE49-F238E27FC236}">
                <a16:creationId xmlns:a16="http://schemas.microsoft.com/office/drawing/2014/main" id="{8193AA33-F0C4-421D-BC85-BCBA0926B507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AD6700DD-173C-495B-9EB6-42E96E039BAB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133148"/>
      </p:ext>
    </p:extLst>
  </p:cSld>
  <p:clrMapOvr>
    <a:masterClrMapping/>
  </p:clrMapOvr>
  <p:transition advClick="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51863D8-F9CF-456C-9C4C-6C8105944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Take Snapshot Mehrere</a:t>
            </a:r>
          </a:p>
        </p:txBody>
      </p:sp>
      <p:sp>
        <p:nvSpPr>
          <p:cNvPr id="31747" name="Foliennummernplatzhalter 4">
            <a:extLst>
              <a:ext uri="{FF2B5EF4-FFF2-40B4-BE49-F238E27FC236}">
                <a16:creationId xmlns:a16="http://schemas.microsoft.com/office/drawing/2014/main" id="{286431B0-7FCB-4600-AA46-7E35F811D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B5D033-B290-4383-8193-45CFF893F214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31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426283A9-B8C4-419D-AE72-8D60F9354C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E4CB0EA3-EDA9-40C6-96AE-56E180204F6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A7A4C2D3-6D56-4092-A153-B126557078C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6B64AE8-95E7-49EB-803A-47468306C9A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02FD61B-0B00-453C-BA32-D5F93CB71FF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A1EAD6A-27BD-4DBE-A770-E3900686AB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F9C8E60A-D14C-4BAD-A1A8-3A7E4E743396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6C52E399-1100-47A6-BED9-44733BB819D9}"/>
              </a:ext>
            </a:extLst>
          </p:cNvPr>
          <p:cNvSpPr/>
          <p:nvPr/>
        </p:nvSpPr>
        <p:spPr>
          <a:xfrm>
            <a:off x="296863" y="6172994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DA60E994-A7BC-4A4A-A817-94EE0E407C12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D5AAA155-2B4A-4A26-AFE5-256103FAB497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5" action="ppaction://hlinksldjump"/>
            <a:extLst>
              <a:ext uri="{FF2B5EF4-FFF2-40B4-BE49-F238E27FC236}">
                <a16:creationId xmlns:a16="http://schemas.microsoft.com/office/drawing/2014/main" id="{8B0AD2DD-ED01-49B5-9194-97876E6FB01F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742EA2B5-C764-4DA0-9E57-A8FA9F39568C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9641504"/>
      </p:ext>
    </p:extLst>
  </p:cSld>
  <p:clrMapOvr>
    <a:masterClrMapping/>
  </p:clrMapOvr>
  <p:transition advClick="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51863D8-F9CF-456C-9C4C-6C8105944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Take Snapshot Mehrere</a:t>
            </a:r>
          </a:p>
        </p:txBody>
      </p:sp>
      <p:sp>
        <p:nvSpPr>
          <p:cNvPr id="31747" name="Foliennummernplatzhalter 4">
            <a:extLst>
              <a:ext uri="{FF2B5EF4-FFF2-40B4-BE49-F238E27FC236}">
                <a16:creationId xmlns:a16="http://schemas.microsoft.com/office/drawing/2014/main" id="{286431B0-7FCB-4600-AA46-7E35F811D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B5D033-B290-4383-8193-45CFF893F214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426283A9-B8C4-419D-AE72-8D60F9354C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E4CB0EA3-EDA9-40C6-96AE-56E180204F6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A7A4C2D3-6D56-4092-A153-B126557078C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6B64AE8-95E7-49EB-803A-47468306C9A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02FD61B-0B00-453C-BA32-D5F93CB71FF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EC2488C-C1D0-4473-AA12-A429ABEBB2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0D6E6AE2-A5B9-474C-83BE-D47E5128143A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85AA928E-192E-4F2F-8BE8-60F097FFC7CC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4" action="ppaction://hlinksldjump"/>
            <a:extLst>
              <a:ext uri="{FF2B5EF4-FFF2-40B4-BE49-F238E27FC236}">
                <a16:creationId xmlns:a16="http://schemas.microsoft.com/office/drawing/2014/main" id="{C2970C6A-B504-42BF-9CC4-A6F1215CF471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6" name="Rechteck 15">
            <a:hlinkClick r:id="rId5" action="ppaction://hlinksldjump"/>
            <a:extLst>
              <a:ext uri="{FF2B5EF4-FFF2-40B4-BE49-F238E27FC236}">
                <a16:creationId xmlns:a16="http://schemas.microsoft.com/office/drawing/2014/main" id="{638BC6F8-3D75-489A-84BA-5D780A4DCC86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6" action="ppaction://hlinksldjump"/>
            <a:extLst>
              <a:ext uri="{FF2B5EF4-FFF2-40B4-BE49-F238E27FC236}">
                <a16:creationId xmlns:a16="http://schemas.microsoft.com/office/drawing/2014/main" id="{8676BA97-4CAA-436A-8612-CCE0BE111331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8659179"/>
      </p:ext>
    </p:extLst>
  </p:cSld>
  <p:clrMapOvr>
    <a:masterClrMapping/>
  </p:clrMapOvr>
  <p:transition advClick="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51863D8-F9CF-456C-9C4C-6C8105944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 err="1"/>
              <a:t>Calibration</a:t>
            </a:r>
            <a:r>
              <a:rPr lang="de-DE" altLang="de-DE" dirty="0"/>
              <a:t> – </a:t>
            </a:r>
            <a:r>
              <a:rPr lang="de-DE" altLang="de-DE" dirty="0" err="1"/>
              <a:t>Extrinsics</a:t>
            </a:r>
            <a:endParaRPr lang="de-DE" altLang="de-DE" dirty="0"/>
          </a:p>
        </p:txBody>
      </p:sp>
      <p:sp>
        <p:nvSpPr>
          <p:cNvPr id="31747" name="Foliennummernplatzhalter 4">
            <a:extLst>
              <a:ext uri="{FF2B5EF4-FFF2-40B4-BE49-F238E27FC236}">
                <a16:creationId xmlns:a16="http://schemas.microsoft.com/office/drawing/2014/main" id="{286431B0-7FCB-4600-AA46-7E35F811D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B5D033-B290-4383-8193-45CFF893F214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426283A9-B8C4-419D-AE72-8D60F9354C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E4CB0EA3-EDA9-40C6-96AE-56E180204F6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A7A4C2D3-6D56-4092-A153-B126557078C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6B64AE8-95E7-49EB-803A-47468306C9A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02FD61B-0B00-453C-BA32-D5F93CB71FF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804EE96-B2C7-4345-8426-B87E535A32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BFDA4EF9-6A19-4EB4-9058-986886BC76CE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19CBB14-0C5B-4FDA-AE98-D1FF9235E426}"/>
              </a:ext>
            </a:extLst>
          </p:cNvPr>
          <p:cNvSpPr/>
          <p:nvPr/>
        </p:nvSpPr>
        <p:spPr>
          <a:xfrm>
            <a:off x="80963" y="6586538"/>
            <a:ext cx="1695450" cy="1714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Sprechblase: rechteckig mit abgerundeten Ecken 14">
            <a:extLst>
              <a:ext uri="{FF2B5EF4-FFF2-40B4-BE49-F238E27FC236}">
                <a16:creationId xmlns:a16="http://schemas.microsoft.com/office/drawing/2014/main" id="{63C9BC7F-65DA-4AFF-A2E2-C6255F978AC7}"/>
              </a:ext>
            </a:extLst>
          </p:cNvPr>
          <p:cNvSpPr>
            <a:spLocks/>
          </p:cNvSpPr>
          <p:nvPr/>
        </p:nvSpPr>
        <p:spPr>
          <a:xfrm rot="10800000">
            <a:off x="2994024" y="4353124"/>
            <a:ext cx="3063875" cy="1573609"/>
          </a:xfrm>
          <a:prstGeom prst="wedgeRoundRectCallout">
            <a:avLst>
              <a:gd name="adj1" fmla="val 70134"/>
              <a:gd name="adj2" fmla="val -40590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Die Kalibrier-Ergebnisse können bei Zufriedenheit direkt gespeichert werden</a:t>
            </a:r>
          </a:p>
        </p:txBody>
      </p:sp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ED8972B5-2DC2-4EEF-8352-96E3791F6852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5" action="ppaction://hlinksldjump"/>
            <a:extLst>
              <a:ext uri="{FF2B5EF4-FFF2-40B4-BE49-F238E27FC236}">
                <a16:creationId xmlns:a16="http://schemas.microsoft.com/office/drawing/2014/main" id="{67A149BD-987A-4A02-A6C1-F1EA9B125116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41B87668-FF9D-4F83-8DA0-D2182E1CCD89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0550466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AA1318B6-E7BE-4893-914D-651CD787FC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Settings</a:t>
            </a:r>
          </a:p>
        </p:txBody>
      </p:sp>
      <p:sp>
        <p:nvSpPr>
          <p:cNvPr id="33795" name="Foliennummernplatzhalter 4">
            <a:extLst>
              <a:ext uri="{FF2B5EF4-FFF2-40B4-BE49-F238E27FC236}">
                <a16:creationId xmlns:a16="http://schemas.microsoft.com/office/drawing/2014/main" id="{1FF81830-238A-48E9-ADF9-F54197C4C5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9B4484E8-CD00-4D51-88C1-8D24EB87B5D5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34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3796" name="Rectangle 10">
            <a:extLst>
              <a:ext uri="{FF2B5EF4-FFF2-40B4-BE49-F238E27FC236}">
                <a16:creationId xmlns:a16="http://schemas.microsoft.com/office/drawing/2014/main" id="{C59BCB69-BDCA-4350-B9F7-0B781374D4E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3798" name="Grafik 1">
            <a:extLst>
              <a:ext uri="{FF2B5EF4-FFF2-40B4-BE49-F238E27FC236}">
                <a16:creationId xmlns:a16="http://schemas.microsoft.com/office/drawing/2014/main" id="{D233593A-C6E5-4CDE-A8B8-9494F276C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7026"/>
            <a:ext cx="9902825" cy="682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B775C015-5922-4D16-9B11-984447A8BB65}"/>
              </a:ext>
            </a:extLst>
          </p:cNvPr>
          <p:cNvSpPr/>
          <p:nvPr/>
        </p:nvSpPr>
        <p:spPr>
          <a:xfrm>
            <a:off x="9529763" y="6286500"/>
            <a:ext cx="150812" cy="141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F7AC8A3F-0ED5-480D-86AB-C99DBC9BB891}"/>
              </a:ext>
            </a:extLst>
          </p:cNvPr>
          <p:cNvSpPr/>
          <p:nvPr/>
        </p:nvSpPr>
        <p:spPr>
          <a:xfrm>
            <a:off x="16302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F3B7358E-2B84-4E45-94F7-8085A756DC10}"/>
              </a:ext>
            </a:extLst>
          </p:cNvPr>
          <p:cNvSpPr/>
          <p:nvPr/>
        </p:nvSpPr>
        <p:spPr>
          <a:xfrm>
            <a:off x="84247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3" action="ppaction://hlinksldjump"/>
            <a:extLst>
              <a:ext uri="{FF2B5EF4-FFF2-40B4-BE49-F238E27FC236}">
                <a16:creationId xmlns:a16="http://schemas.microsoft.com/office/drawing/2014/main" id="{64A17D93-8440-4285-8E86-D507087B9B90}"/>
              </a:ext>
            </a:extLst>
          </p:cNvPr>
          <p:cNvSpPr/>
          <p:nvPr/>
        </p:nvSpPr>
        <p:spPr>
          <a:xfrm>
            <a:off x="1771893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8" action="ppaction://hlinksldjump"/>
            <a:extLst>
              <a:ext uri="{FF2B5EF4-FFF2-40B4-BE49-F238E27FC236}">
                <a16:creationId xmlns:a16="http://schemas.microsoft.com/office/drawing/2014/main" id="{55C317AB-212A-4A22-A647-BA8C943F45B7}"/>
              </a:ext>
            </a:extLst>
          </p:cNvPr>
          <p:cNvSpPr/>
          <p:nvPr/>
        </p:nvSpPr>
        <p:spPr>
          <a:xfrm>
            <a:off x="2452076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ECA5B139-B880-4934-823C-6632D5EEBFB1}"/>
              </a:ext>
            </a:extLst>
          </p:cNvPr>
          <p:cNvSpPr/>
          <p:nvPr/>
        </p:nvSpPr>
        <p:spPr>
          <a:xfrm>
            <a:off x="3344863" y="692944"/>
            <a:ext cx="901822" cy="212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Sprechblase: rechteckig mit abgerundeten Ecken 13">
            <a:extLst>
              <a:ext uri="{FF2B5EF4-FFF2-40B4-BE49-F238E27FC236}">
                <a16:creationId xmlns:a16="http://schemas.microsoft.com/office/drawing/2014/main" id="{C0D69198-1757-403E-ADF1-56D8C0F9E0FF}"/>
              </a:ext>
            </a:extLst>
          </p:cNvPr>
          <p:cNvSpPr/>
          <p:nvPr/>
        </p:nvSpPr>
        <p:spPr>
          <a:xfrm>
            <a:off x="354598" y="1412082"/>
            <a:ext cx="2985763" cy="1573609"/>
          </a:xfrm>
          <a:prstGeom prst="wedgeRoundRectCallout">
            <a:avLst>
              <a:gd name="adj1" fmla="val 50021"/>
              <a:gd name="adj2" fmla="val -79724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Feldgröße und Anzahl der Kameras kann angepasst werden</a:t>
            </a:r>
          </a:p>
        </p:txBody>
      </p:sp>
      <p:sp>
        <p:nvSpPr>
          <p:cNvPr id="15" name="Sprechblase: rechteckig mit abgerundeten Ecken 14">
            <a:extLst>
              <a:ext uri="{FF2B5EF4-FFF2-40B4-BE49-F238E27FC236}">
                <a16:creationId xmlns:a16="http://schemas.microsoft.com/office/drawing/2014/main" id="{719F1005-EE9A-4841-B7E3-C9755AFDC504}"/>
              </a:ext>
            </a:extLst>
          </p:cNvPr>
          <p:cNvSpPr/>
          <p:nvPr/>
        </p:nvSpPr>
        <p:spPr>
          <a:xfrm>
            <a:off x="2864499" y="939019"/>
            <a:ext cx="3097382" cy="1573609"/>
          </a:xfrm>
          <a:prstGeom prst="wedgeRoundRectCallout">
            <a:avLst>
              <a:gd name="adj1" fmla="val 50959"/>
              <a:gd name="adj2" fmla="val 80371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Einstellungen können jederzeit und übersichtlich angepasst werden</a:t>
            </a:r>
          </a:p>
        </p:txBody>
      </p:sp>
    </p:spTree>
    <p:extLst>
      <p:ext uri="{BB962C8B-B14F-4D97-AF65-F5344CB8AC3E}">
        <p14:creationId xmlns:p14="http://schemas.microsoft.com/office/powerpoint/2010/main" val="3868330248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A355A55B-9174-41A2-8E22-E38703B467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Settings – Scroll 1</a:t>
            </a:r>
          </a:p>
        </p:txBody>
      </p:sp>
      <p:sp>
        <p:nvSpPr>
          <p:cNvPr id="35843" name="Foliennummernplatzhalter 4">
            <a:extLst>
              <a:ext uri="{FF2B5EF4-FFF2-40B4-BE49-F238E27FC236}">
                <a16:creationId xmlns:a16="http://schemas.microsoft.com/office/drawing/2014/main" id="{AA4B626F-F1B8-4C44-AFF5-CAC80CD34B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714B6E23-ABC5-406A-8647-805CAFF7D40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35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5844" name="Rectangle 10">
            <a:extLst>
              <a:ext uri="{FF2B5EF4-FFF2-40B4-BE49-F238E27FC236}">
                <a16:creationId xmlns:a16="http://schemas.microsoft.com/office/drawing/2014/main" id="{EA1E6FCD-B14A-4ABD-B289-8BD84A1EAA7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5846" name="Grafik 2">
            <a:extLst>
              <a:ext uri="{FF2B5EF4-FFF2-40B4-BE49-F238E27FC236}">
                <a16:creationId xmlns:a16="http://schemas.microsoft.com/office/drawing/2014/main" id="{C7924348-5E95-43FE-BC74-389336BB0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7026"/>
            <a:ext cx="9902825" cy="682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2EA9AC3B-D666-4D71-9AFE-EF9AAA874B6D}"/>
              </a:ext>
            </a:extLst>
          </p:cNvPr>
          <p:cNvSpPr/>
          <p:nvPr/>
        </p:nvSpPr>
        <p:spPr>
          <a:xfrm>
            <a:off x="9529763" y="6286500"/>
            <a:ext cx="150812" cy="141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FA3940F1-6D79-4347-93F3-28C442D5571A}"/>
              </a:ext>
            </a:extLst>
          </p:cNvPr>
          <p:cNvSpPr/>
          <p:nvPr/>
        </p:nvSpPr>
        <p:spPr>
          <a:xfrm>
            <a:off x="9529763" y="963613"/>
            <a:ext cx="150812" cy="158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61ABB4FC-7656-450F-9C50-09CEFF3ADB55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0C515A89-A3E6-40E2-BD75-EB6F0199E8E1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2" name="Rechteck 11">
            <a:hlinkClick r:id="rId3" action="ppaction://hlinksldjump"/>
            <a:extLst>
              <a:ext uri="{FF2B5EF4-FFF2-40B4-BE49-F238E27FC236}">
                <a16:creationId xmlns:a16="http://schemas.microsoft.com/office/drawing/2014/main" id="{89EC43B7-C76D-43D0-BB81-265C9E010D4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6" action="ppaction://hlinksldjump"/>
            <a:extLst>
              <a:ext uri="{FF2B5EF4-FFF2-40B4-BE49-F238E27FC236}">
                <a16:creationId xmlns:a16="http://schemas.microsoft.com/office/drawing/2014/main" id="{11647B7F-2CFE-4757-B5C6-C9E2EADECC47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9" action="ppaction://hlinksldjump"/>
            <a:extLst>
              <a:ext uri="{FF2B5EF4-FFF2-40B4-BE49-F238E27FC236}">
                <a16:creationId xmlns:a16="http://schemas.microsoft.com/office/drawing/2014/main" id="{943EA24E-3128-440D-ABEE-C244040532F2}"/>
              </a:ext>
            </a:extLst>
          </p:cNvPr>
          <p:cNvSpPr/>
          <p:nvPr/>
        </p:nvSpPr>
        <p:spPr>
          <a:xfrm>
            <a:off x="3344863" y="692944"/>
            <a:ext cx="901822" cy="212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2455825"/>
      </p:ext>
    </p:extLst>
  </p:cSld>
  <p:clrMapOvr>
    <a:masterClrMapping/>
  </p:clrMapOvr>
  <p:transition advClick="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5F1AE894-A223-4FB6-B2EB-DED717EFC0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8925" y="322263"/>
            <a:ext cx="6350000" cy="719137"/>
          </a:xfrm>
        </p:spPr>
        <p:txBody>
          <a:bodyPr/>
          <a:lstStyle/>
          <a:p>
            <a:pPr eaLnBrk="1" hangingPunct="1"/>
            <a:r>
              <a:rPr lang="de-DE" altLang="de-DE" dirty="0"/>
              <a:t>Settings – Scroll 2</a:t>
            </a:r>
          </a:p>
        </p:txBody>
      </p:sp>
      <p:sp>
        <p:nvSpPr>
          <p:cNvPr id="37891" name="Foliennummernplatzhalter 4">
            <a:extLst>
              <a:ext uri="{FF2B5EF4-FFF2-40B4-BE49-F238E27FC236}">
                <a16:creationId xmlns:a16="http://schemas.microsoft.com/office/drawing/2014/main" id="{3A585202-0CF9-42FB-93CF-9A048337AD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0E634E8-F1D2-4FF1-BFAA-D61C0E11BE6A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36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7892" name="Rectangle 10">
            <a:extLst>
              <a:ext uri="{FF2B5EF4-FFF2-40B4-BE49-F238E27FC236}">
                <a16:creationId xmlns:a16="http://schemas.microsoft.com/office/drawing/2014/main" id="{9CE8567B-A48E-47FB-99D9-B7A48A97FC3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7894" name="Grafik 2">
            <a:extLst>
              <a:ext uri="{FF2B5EF4-FFF2-40B4-BE49-F238E27FC236}">
                <a16:creationId xmlns:a16="http://schemas.microsoft.com/office/drawing/2014/main" id="{F4750163-B078-4DD3-B072-165A738E0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7026"/>
            <a:ext cx="9902825" cy="682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BC9E5B39-F2CE-4D3B-8452-FC3133421A89}"/>
              </a:ext>
            </a:extLst>
          </p:cNvPr>
          <p:cNvSpPr/>
          <p:nvPr/>
        </p:nvSpPr>
        <p:spPr>
          <a:xfrm>
            <a:off x="9529763" y="963613"/>
            <a:ext cx="150812" cy="158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8B86FE10-7FF6-4E34-8F0A-1A97F9B3D017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6AA50919-2FE7-4568-9926-1C1CB1993AE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3" action="ppaction://hlinksldjump"/>
            <a:extLst>
              <a:ext uri="{FF2B5EF4-FFF2-40B4-BE49-F238E27FC236}">
                <a16:creationId xmlns:a16="http://schemas.microsoft.com/office/drawing/2014/main" id="{B795B274-0C2B-4213-8132-8068992C03D2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8" action="ppaction://hlinksldjump"/>
            <a:extLst>
              <a:ext uri="{FF2B5EF4-FFF2-40B4-BE49-F238E27FC236}">
                <a16:creationId xmlns:a16="http://schemas.microsoft.com/office/drawing/2014/main" id="{BDE46F9B-FB5D-43B8-88CC-701F2FED8BFC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EE4B4B93-2AC1-4ECD-A6E9-3FC76AA68CEF}"/>
              </a:ext>
            </a:extLst>
          </p:cNvPr>
          <p:cNvSpPr/>
          <p:nvPr/>
        </p:nvSpPr>
        <p:spPr>
          <a:xfrm>
            <a:off x="3344863" y="692944"/>
            <a:ext cx="901822" cy="212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1987767"/>
      </p:ext>
    </p:extLst>
  </p:cSld>
  <p:clrMapOvr>
    <a:masterClrMapping/>
  </p:clrMapOvr>
  <p:transition advClick="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896F520D-E660-4379-AED8-12457791EB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Settings </a:t>
            </a:r>
            <a:r>
              <a:rPr lang="de-DE" sz="1600" b="1" dirty="0">
                <a:solidFill>
                  <a:srgbClr val="3366CC"/>
                </a:solidFill>
                <a:effectLst/>
                <a:latin typeface="+mj-lt"/>
                <a:ea typeface="+mj-ea"/>
                <a:cs typeface="+mj-cs"/>
              </a:rPr>
              <a:t>– Resize </a:t>
            </a:r>
            <a:r>
              <a:rPr lang="de-DE" sz="1600" b="1" dirty="0" err="1">
                <a:solidFill>
                  <a:srgbClr val="3366CC"/>
                </a:solidFill>
                <a:effectLst/>
                <a:latin typeface="+mj-lt"/>
                <a:ea typeface="+mj-ea"/>
                <a:cs typeface="+mj-cs"/>
              </a:rPr>
              <a:t>Camera</a:t>
            </a:r>
            <a:r>
              <a:rPr lang="de-DE" sz="1600" b="1" dirty="0">
                <a:solidFill>
                  <a:srgbClr val="3366CC"/>
                </a:solidFill>
                <a:effectLst/>
                <a:latin typeface="+mj-lt"/>
                <a:ea typeface="+mj-ea"/>
                <a:cs typeface="+mj-cs"/>
              </a:rPr>
              <a:t> Field Start</a:t>
            </a:r>
            <a:endParaRPr lang="de-DE" altLang="de-DE" dirty="0"/>
          </a:p>
        </p:txBody>
      </p:sp>
      <p:sp>
        <p:nvSpPr>
          <p:cNvPr id="39939" name="Foliennummernplatzhalter 4">
            <a:extLst>
              <a:ext uri="{FF2B5EF4-FFF2-40B4-BE49-F238E27FC236}">
                <a16:creationId xmlns:a16="http://schemas.microsoft.com/office/drawing/2014/main" id="{046E69F7-BB91-4B15-9698-3731360195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C2E00DA1-1859-415F-AB37-AC63DB67EBE7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9940" name="Rectangle 10">
            <a:extLst>
              <a:ext uri="{FF2B5EF4-FFF2-40B4-BE49-F238E27FC236}">
                <a16:creationId xmlns:a16="http://schemas.microsoft.com/office/drawing/2014/main" id="{FB77F2AC-BE5A-430A-8559-69937EB23D8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9942" name="Grafik 1">
            <a:extLst>
              <a:ext uri="{FF2B5EF4-FFF2-40B4-BE49-F238E27FC236}">
                <a16:creationId xmlns:a16="http://schemas.microsoft.com/office/drawing/2014/main" id="{039D126D-F491-4C1D-B026-C5EA0AC28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7026"/>
            <a:ext cx="9902825" cy="682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75EE47AA-7BC4-4827-AEFA-50CB69B4B90F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9F004FE5-3DF5-4337-9743-AFAE734EA166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F7934C4C-BD93-4C19-B779-2649F156AAC5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66AF72CB-C774-4E4C-8794-9531091F5F45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8" action="ppaction://hlinksldjump"/>
            <a:extLst>
              <a:ext uri="{FF2B5EF4-FFF2-40B4-BE49-F238E27FC236}">
                <a16:creationId xmlns:a16="http://schemas.microsoft.com/office/drawing/2014/main" id="{2F862F53-55DB-45DB-88B0-3E7353389036}"/>
              </a:ext>
            </a:extLst>
          </p:cNvPr>
          <p:cNvSpPr/>
          <p:nvPr/>
        </p:nvSpPr>
        <p:spPr>
          <a:xfrm>
            <a:off x="645258" y="692944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7" action="ppaction://hlinksldjump"/>
            <a:extLst>
              <a:ext uri="{FF2B5EF4-FFF2-40B4-BE49-F238E27FC236}">
                <a16:creationId xmlns:a16="http://schemas.microsoft.com/office/drawing/2014/main" id="{FB9090CC-26A1-4F51-9DBC-68D3BBDA5F5E}"/>
              </a:ext>
            </a:extLst>
          </p:cNvPr>
          <p:cNvSpPr/>
          <p:nvPr/>
        </p:nvSpPr>
        <p:spPr>
          <a:xfrm>
            <a:off x="4567848" y="692944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1130102"/>
      </p:ext>
    </p:extLst>
  </p:cSld>
  <p:clrMapOvr>
    <a:masterClrMapping/>
  </p:clrMapOvr>
  <p:transition advClick="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42523707-7910-4911-97F1-6F6EA866B9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Settings – Swap </a:t>
            </a:r>
            <a:r>
              <a:rPr lang="de-DE" altLang="de-DE" dirty="0" err="1"/>
              <a:t>Camera</a:t>
            </a:r>
            <a:endParaRPr lang="de-DE" altLang="de-DE" dirty="0"/>
          </a:p>
        </p:txBody>
      </p:sp>
      <p:sp>
        <p:nvSpPr>
          <p:cNvPr id="44035" name="Foliennummernplatzhalter 4">
            <a:extLst>
              <a:ext uri="{FF2B5EF4-FFF2-40B4-BE49-F238E27FC236}">
                <a16:creationId xmlns:a16="http://schemas.microsoft.com/office/drawing/2014/main" id="{BA7B96EB-69AE-4505-90C9-235AEBDAB8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CAF087D8-A974-4CBC-AD80-BAE02AC6DAC5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38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44036" name="Rectangle 10">
            <a:extLst>
              <a:ext uri="{FF2B5EF4-FFF2-40B4-BE49-F238E27FC236}">
                <a16:creationId xmlns:a16="http://schemas.microsoft.com/office/drawing/2014/main" id="{D208A3F0-C488-45B1-8A92-4BD981C5B3E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4038" name="Grafik 1">
            <a:extLst>
              <a:ext uri="{FF2B5EF4-FFF2-40B4-BE49-F238E27FC236}">
                <a16:creationId xmlns:a16="http://schemas.microsoft.com/office/drawing/2014/main" id="{0E778DC1-71CF-409D-9DD2-3E300A1D5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7026"/>
            <a:ext cx="9902825" cy="682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5ECF54C-1BD1-42DB-BAC2-C2398C5B4ED5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E30EA7E3-5493-4644-B1D6-D9811A740F72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A992B219-90BF-43BF-8824-10472DC04191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39EB89BE-84B6-4268-8A28-F88E98DF965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8" action="ppaction://hlinksldjump"/>
            <a:extLst>
              <a:ext uri="{FF2B5EF4-FFF2-40B4-BE49-F238E27FC236}">
                <a16:creationId xmlns:a16="http://schemas.microsoft.com/office/drawing/2014/main" id="{B39CB0D1-B10F-4A81-8A7D-A184A939262F}"/>
              </a:ext>
            </a:extLst>
          </p:cNvPr>
          <p:cNvSpPr/>
          <p:nvPr/>
        </p:nvSpPr>
        <p:spPr>
          <a:xfrm>
            <a:off x="645258" y="692944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8" action="ppaction://hlinksldjump"/>
            <a:extLst>
              <a:ext uri="{FF2B5EF4-FFF2-40B4-BE49-F238E27FC236}">
                <a16:creationId xmlns:a16="http://schemas.microsoft.com/office/drawing/2014/main" id="{0A5851A6-EDC3-46EB-9B4F-04D2124EF0C4}"/>
              </a:ext>
            </a:extLst>
          </p:cNvPr>
          <p:cNvSpPr/>
          <p:nvPr/>
        </p:nvSpPr>
        <p:spPr>
          <a:xfrm>
            <a:off x="8875590" y="689826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9" action="ppaction://hlinksldjump"/>
            <a:extLst>
              <a:ext uri="{FF2B5EF4-FFF2-40B4-BE49-F238E27FC236}">
                <a16:creationId xmlns:a16="http://schemas.microsoft.com/office/drawing/2014/main" id="{01F943E0-2051-47BC-BA9F-B020B8C33462}"/>
              </a:ext>
            </a:extLst>
          </p:cNvPr>
          <p:cNvSpPr/>
          <p:nvPr/>
        </p:nvSpPr>
        <p:spPr>
          <a:xfrm>
            <a:off x="8875590" y="689826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7" action="ppaction://hlinksldjump"/>
            <a:extLst>
              <a:ext uri="{FF2B5EF4-FFF2-40B4-BE49-F238E27FC236}">
                <a16:creationId xmlns:a16="http://schemas.microsoft.com/office/drawing/2014/main" id="{5545B79B-A624-43A9-A502-6DC5F98E1ECF}"/>
              </a:ext>
            </a:extLst>
          </p:cNvPr>
          <p:cNvSpPr/>
          <p:nvPr/>
        </p:nvSpPr>
        <p:spPr>
          <a:xfrm>
            <a:off x="4567848" y="692944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Sprechblase: rechteckig mit abgerundeten Ecken 15">
            <a:extLst>
              <a:ext uri="{FF2B5EF4-FFF2-40B4-BE49-F238E27FC236}">
                <a16:creationId xmlns:a16="http://schemas.microsoft.com/office/drawing/2014/main" id="{2DAA7B9E-7C06-4637-8C93-E91FE61D9F0A}"/>
              </a:ext>
            </a:extLst>
          </p:cNvPr>
          <p:cNvSpPr/>
          <p:nvPr/>
        </p:nvSpPr>
        <p:spPr>
          <a:xfrm>
            <a:off x="2709862" y="3189539"/>
            <a:ext cx="2985763" cy="1573609"/>
          </a:xfrm>
          <a:prstGeom prst="wedgeRoundRectCallout">
            <a:avLst>
              <a:gd name="adj1" fmla="val -29782"/>
              <a:gd name="adj2" fmla="val -10430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Kameraposition und Kamerahandler können visuell sortiert werden</a:t>
            </a:r>
          </a:p>
        </p:txBody>
      </p:sp>
    </p:spTree>
    <p:extLst>
      <p:ext uri="{BB962C8B-B14F-4D97-AF65-F5344CB8AC3E}">
        <p14:creationId xmlns:p14="http://schemas.microsoft.com/office/powerpoint/2010/main" val="287568210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ABB06F97-0BDC-483C-9F7E-0F0712A9BE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Settings – Save Settings</a:t>
            </a:r>
          </a:p>
        </p:txBody>
      </p:sp>
      <p:sp>
        <p:nvSpPr>
          <p:cNvPr id="46083" name="Foliennummernplatzhalter 4">
            <a:extLst>
              <a:ext uri="{FF2B5EF4-FFF2-40B4-BE49-F238E27FC236}">
                <a16:creationId xmlns:a16="http://schemas.microsoft.com/office/drawing/2014/main" id="{168C1D2D-9681-42E9-BC00-127CD88122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23B0BC02-CC36-4AE4-8781-A3FA0A14B757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39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46084" name="Rectangle 10">
            <a:extLst>
              <a:ext uri="{FF2B5EF4-FFF2-40B4-BE49-F238E27FC236}">
                <a16:creationId xmlns:a16="http://schemas.microsoft.com/office/drawing/2014/main" id="{C9DEC4E8-E604-45DB-B1EC-593502363C8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6086" name="Grafik 1">
            <a:extLst>
              <a:ext uri="{FF2B5EF4-FFF2-40B4-BE49-F238E27FC236}">
                <a16:creationId xmlns:a16="http://schemas.microsoft.com/office/drawing/2014/main" id="{B93FD4C4-779D-4997-BEF3-A1996BDE88AA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0"/>
            <a:ext cx="9902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6BD9003-8B53-4538-BE19-4B878780845C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6E4B0C3C-B0A8-46AB-A605-4D628933FCA9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756E9AC-64A6-4265-9EEA-64AFEFC99295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87E9CBC0-65B2-437C-92CA-AF373DEFA4D6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7" action="ppaction://hlinksldjump"/>
            <a:extLst>
              <a:ext uri="{FF2B5EF4-FFF2-40B4-BE49-F238E27FC236}">
                <a16:creationId xmlns:a16="http://schemas.microsoft.com/office/drawing/2014/main" id="{517EF082-89C9-4BAC-AD1E-2764272983A3}"/>
              </a:ext>
            </a:extLst>
          </p:cNvPr>
          <p:cNvSpPr/>
          <p:nvPr/>
        </p:nvSpPr>
        <p:spPr>
          <a:xfrm>
            <a:off x="9550400" y="-34568"/>
            <a:ext cx="354012" cy="1971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946332"/>
      </p:ext>
    </p:extLst>
  </p:cSld>
  <p:clrMapOvr>
    <a:masterClrMapping/>
  </p:clrMapOvr>
  <p:transition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Teilaufgaben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b="1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 err="1"/>
              <a:t>Augmented</a:t>
            </a:r>
            <a:r>
              <a:rPr lang="de-DE" altLang="de-DE" sz="1600" dirty="0"/>
              <a:t> Reality</a:t>
            </a:r>
            <a:endParaRPr lang="de-DE" altLang="de-DE" sz="1200" b="1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229652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nummernplatzhalter 4">
            <a:extLst>
              <a:ext uri="{FF2B5EF4-FFF2-40B4-BE49-F238E27FC236}">
                <a16:creationId xmlns:a16="http://schemas.microsoft.com/office/drawing/2014/main" id="{95C0FEF5-BF1F-40E4-A0CC-8F004E1D8A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3C3ED84-3B54-49B5-9FB8-413CFD05D53A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40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61448048-BDD7-4DCC-8574-422D09C38E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9088" y="333375"/>
            <a:ext cx="7620000" cy="719138"/>
          </a:xfrm>
          <a:noFill/>
        </p:spPr>
        <p:txBody>
          <a:bodyPr tIns="36000"/>
          <a:lstStyle/>
          <a:p>
            <a:pPr eaLnBrk="1" hangingPunct="1"/>
            <a:r>
              <a:rPr lang="de-DE" altLang="de-DE" dirty="0"/>
              <a:t>X. Name des Kapitels</a:t>
            </a:r>
            <a:br>
              <a:rPr lang="de-DE" altLang="de-DE" dirty="0"/>
            </a:br>
            <a:r>
              <a:rPr lang="de-DE" altLang="de-DE" b="0" dirty="0"/>
              <a:t>Ggf. Untertitel</a:t>
            </a:r>
            <a:br>
              <a:rPr lang="de-DE" altLang="de-DE" dirty="0"/>
            </a:br>
            <a:endParaRPr lang="de-DE" altLang="de-DE" b="0" dirty="0"/>
          </a:p>
        </p:txBody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CA4301E1-B2AD-4526-A137-1847AE25D3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/>
              <a:t>Schriftart Arial, Überschriften </a:t>
            </a:r>
            <a:r>
              <a:rPr lang="de-DE" altLang="de-DE" sz="1800" b="1"/>
              <a:t>fett</a:t>
            </a:r>
            <a:r>
              <a:rPr lang="de-DE" altLang="de-DE" sz="1800"/>
              <a:t>, verwenden Sie möglichst kein </a:t>
            </a:r>
            <a:r>
              <a:rPr lang="de-DE" altLang="de-DE" sz="1800" i="1"/>
              <a:t>kursiv</a:t>
            </a:r>
          </a:p>
          <a:p>
            <a:pPr marL="515938" lvl="2" indent="-342900" eaLnBrk="1" hangingPunct="1">
              <a:lnSpc>
                <a:spcPct val="90000"/>
              </a:lnSpc>
            </a:pPr>
            <a:r>
              <a:rPr lang="de-DE" altLang="de-DE" sz="1600"/>
              <a:t>Schriftgrad nicht kleiner 16</a:t>
            </a:r>
          </a:p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/>
              <a:t>Vortrag max. 15 Minuten (+ 5 Minuten Diskussion), d.h. ca. 10 Inhaltsfolien</a:t>
            </a:r>
          </a:p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/>
              <a:t>Verwenden Sie „Bullet Point“-Stil, keine ganzen Sätze (verhindert ablesen)</a:t>
            </a:r>
          </a:p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/>
              <a:t>Verwenden Sie Grafiken zur Beschreibung komplexer Sachverhalte</a:t>
            </a:r>
          </a:p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/>
              <a:t>Verwenden Sie Animationen nur, wenn sie zum besseren Verständnis beitragen (z.B. zum schrittweisen Aufbau komplexer Grafiken)</a:t>
            </a:r>
          </a:p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/>
              <a:t>Verwenden Sie den MS Formeleditor für Formeln (besser Formeln in LaTex erstellen und aus PDF herauskopieren)</a:t>
            </a:r>
          </a:p>
          <a:p>
            <a:pPr marL="344488" lvl="1" indent="-342900" eaLnBrk="1" hangingPunct="1">
              <a:lnSpc>
                <a:spcPct val="90000"/>
              </a:lnSpc>
            </a:pPr>
            <a:endParaRPr lang="de-DE" altLang="de-DE" sz="1800"/>
          </a:p>
          <a:p>
            <a:pPr marL="344488" lvl="1" indent="-342900" eaLnBrk="1" hangingPunct="1">
              <a:lnSpc>
                <a:spcPct val="90000"/>
              </a:lnSpc>
            </a:pPr>
            <a:endParaRPr lang="de-DE" altLang="de-DE" sz="1800"/>
          </a:p>
        </p:txBody>
      </p:sp>
      <p:sp>
        <p:nvSpPr>
          <p:cNvPr id="48133" name="Rectangle 10">
            <a:extLst>
              <a:ext uri="{FF2B5EF4-FFF2-40B4-BE49-F238E27FC236}">
                <a16:creationId xmlns:a16="http://schemas.microsoft.com/office/drawing/2014/main" id="{3306C4A2-376A-4C5C-84F9-A00B0084150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nummernplatzhalter 4">
            <a:extLst>
              <a:ext uri="{FF2B5EF4-FFF2-40B4-BE49-F238E27FC236}">
                <a16:creationId xmlns:a16="http://schemas.microsoft.com/office/drawing/2014/main" id="{FE887514-3D00-4F7B-A448-CF5D1FFB50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41E4547D-0929-494D-9437-FDD786C8458A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41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CADFD62E-5F03-4F9B-BA45-BA98354B98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9088" y="333375"/>
            <a:ext cx="7620000" cy="719138"/>
          </a:xfrm>
          <a:noFill/>
        </p:spPr>
        <p:txBody>
          <a:bodyPr tIns="36000"/>
          <a:lstStyle/>
          <a:p>
            <a:pPr eaLnBrk="1" hangingPunct="1"/>
            <a:r>
              <a:rPr lang="de-DE" altLang="de-DE"/>
              <a:t>6. Literatur</a:t>
            </a:r>
            <a:br>
              <a:rPr lang="de-DE" altLang="de-DE"/>
            </a:br>
            <a:endParaRPr lang="de-DE" altLang="de-DE" b="0"/>
          </a:p>
        </p:txBody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3BF5F747-E323-4979-B80D-A36A2457C5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344488" lvl="1" indent="-342900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de-DE" altLang="de-DE" sz="1800" b="1" dirty="0"/>
              <a:t>Literatur</a:t>
            </a:r>
          </a:p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 b="1" dirty="0"/>
              <a:t>Autor 1; Autor 2:</a:t>
            </a:r>
            <a:r>
              <a:rPr lang="de-DE" altLang="de-DE" sz="1800" dirty="0"/>
              <a:t> </a:t>
            </a:r>
            <a:r>
              <a:rPr lang="de-DE" altLang="de-DE" sz="1800" i="1" dirty="0"/>
              <a:t>Name des Papers/Buchs/Beitrags</a:t>
            </a:r>
            <a:r>
              <a:rPr lang="de-DE" altLang="de-DE" sz="1800" dirty="0"/>
              <a:t>. Verlag/Konferenz, Erscheinungsjahr</a:t>
            </a:r>
          </a:p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 dirty="0">
                <a:hlinkClick r:id="rId3"/>
              </a:rPr>
              <a:t>https://docs.opencv.org/2.4/modules/calib3d/doc/camera_calibration_and_3d_reconstruction.html</a:t>
            </a:r>
            <a:endParaRPr lang="de-DE" altLang="de-DE" sz="1800" dirty="0"/>
          </a:p>
          <a:p>
            <a:pPr marL="344488" lvl="1" indent="-342900" eaLnBrk="1" hangingPunct="1">
              <a:lnSpc>
                <a:spcPct val="90000"/>
              </a:lnSpc>
            </a:pPr>
            <a:endParaRPr lang="de-DE" altLang="de-DE" sz="1800" dirty="0"/>
          </a:p>
        </p:txBody>
      </p:sp>
      <p:sp>
        <p:nvSpPr>
          <p:cNvPr id="50181" name="Rectangle 10">
            <a:extLst>
              <a:ext uri="{FF2B5EF4-FFF2-40B4-BE49-F238E27FC236}">
                <a16:creationId xmlns:a16="http://schemas.microsoft.com/office/drawing/2014/main" id="{33FFB397-72FC-4B08-BDAE-827DD4B2E36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Navigations-App 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Lennards Sachen</a:t>
            </a:r>
            <a:endParaRPr lang="de-DE" altLang="de-DE" sz="1600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5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54003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Teilaufgaben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b="1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 err="1"/>
              <a:t>Augmented</a:t>
            </a:r>
            <a:r>
              <a:rPr lang="de-DE" altLang="de-DE" sz="1600" dirty="0"/>
              <a:t> Reality</a:t>
            </a:r>
            <a:endParaRPr lang="de-DE" altLang="de-DE" sz="1200" b="1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6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00004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Einstellungsverwaltung mittels einer Klasse „Settings“ 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 err="1"/>
              <a:t>Bennis</a:t>
            </a:r>
            <a:r>
              <a:rPr lang="de-DE" altLang="de-DE" sz="1800" dirty="0"/>
              <a:t> Sachen</a:t>
            </a:r>
            <a:endParaRPr lang="de-DE" altLang="de-DE" sz="1600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28235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Teilaufgaben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b="1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 err="1"/>
              <a:t>Augmented</a:t>
            </a:r>
            <a:r>
              <a:rPr lang="de-DE" altLang="de-DE" sz="1600" dirty="0"/>
              <a:t> Reality</a:t>
            </a:r>
            <a:endParaRPr lang="de-DE" altLang="de-DE" sz="1200" b="1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8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00337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Kamerakalibrierung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Was war noch mal die Kamerakalibrierung?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Beschreibung des Zusammenhangs </a:t>
            </a:r>
          </a:p>
          <a:p>
            <a:pPr marL="354012" lvl="3" indent="0" eaLnBrk="1" hangingPunct="1">
              <a:buNone/>
            </a:pPr>
            <a:r>
              <a:rPr lang="de-DE" altLang="de-DE" sz="1600" dirty="0"/>
              <a:t>Weltkoordinaten ↔ Bildkoordinaten</a:t>
            </a: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9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48671BB-68A0-413B-928B-469F4ACA8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300" y="1751271"/>
            <a:ext cx="3571875" cy="9525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CD380DC-CE86-499E-9614-414CBE495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4" y="2952750"/>
            <a:ext cx="4903356" cy="314756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AAF8F52F-42FD-4DBB-9CE8-F811E0554939}"/>
              </a:ext>
            </a:extLst>
          </p:cNvPr>
          <p:cNvGrpSpPr/>
          <p:nvPr/>
        </p:nvGrpSpPr>
        <p:grpSpPr>
          <a:xfrm>
            <a:off x="3126721" y="1594885"/>
            <a:ext cx="4347967" cy="2213085"/>
            <a:chOff x="3126721" y="1594885"/>
            <a:chExt cx="4347967" cy="2213085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C495A383-863A-4BF2-B3F6-3FDFD4D66B98}"/>
                </a:ext>
              </a:extLst>
            </p:cNvPr>
            <p:cNvSpPr/>
            <p:nvPr/>
          </p:nvSpPr>
          <p:spPr>
            <a:xfrm>
              <a:off x="6457851" y="1594885"/>
              <a:ext cx="1016837" cy="1254642"/>
            </a:xfrm>
            <a:prstGeom prst="ellipse">
              <a:avLst/>
            </a:prstGeom>
            <a:noFill/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4836BC26-4D27-4A20-89D5-8E06A6BB45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26721" y="2562447"/>
              <a:ext cx="3438204" cy="1245523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18B72F8-1D4F-45AE-BF42-24DE592A9D36}"/>
              </a:ext>
            </a:extLst>
          </p:cNvPr>
          <p:cNvGrpSpPr/>
          <p:nvPr/>
        </p:nvGrpSpPr>
        <p:grpSpPr>
          <a:xfrm>
            <a:off x="4146698" y="1562248"/>
            <a:ext cx="4752753" cy="3700867"/>
            <a:chOff x="4146698" y="1562248"/>
            <a:chExt cx="4752753" cy="3700867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764ACCCD-5CB6-4ED7-A2B8-3251A9D0BD68}"/>
                </a:ext>
              </a:extLst>
            </p:cNvPr>
            <p:cNvSpPr/>
            <p:nvPr/>
          </p:nvSpPr>
          <p:spPr>
            <a:xfrm>
              <a:off x="7474688" y="1562248"/>
              <a:ext cx="1424763" cy="1254642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DC707D7B-6DCF-454A-A8CA-A236814E76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6698" y="2766716"/>
              <a:ext cx="3732776" cy="2496399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4F133F3D-1FF4-467D-8187-5D69A795CDE5}"/>
              </a:ext>
            </a:extLst>
          </p:cNvPr>
          <p:cNvSpPr txBox="1"/>
          <p:nvPr/>
        </p:nvSpPr>
        <p:spPr>
          <a:xfrm rot="20410721">
            <a:off x="4065542" y="2769689"/>
            <a:ext cx="1854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de-DE" dirty="0">
                <a:solidFill>
                  <a:srgbClr val="3366CC"/>
                </a:solidFill>
                <a:latin typeface="+mn-lt"/>
              </a:rPr>
              <a:t>intrinsisch</a:t>
            </a:r>
            <a:endParaRPr lang="de-DE" dirty="0">
              <a:solidFill>
                <a:srgbClr val="3366CC"/>
              </a:solidFill>
              <a:latin typeface="+mn-lt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6328C20-C4E8-4C92-8DE3-9BC3B5E5C7D0}"/>
              </a:ext>
            </a:extLst>
          </p:cNvPr>
          <p:cNvSpPr txBox="1"/>
          <p:nvPr/>
        </p:nvSpPr>
        <p:spPr>
          <a:xfrm rot="19577011">
            <a:off x="5021711" y="3676833"/>
            <a:ext cx="1854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de-DE" dirty="0">
                <a:solidFill>
                  <a:srgbClr val="00B050"/>
                </a:solidFill>
                <a:latin typeface="+mn-lt"/>
              </a:rPr>
              <a:t>extrinsisch</a:t>
            </a:r>
            <a:endParaRPr lang="de-DE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4967547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6.0&quot;&gt;&lt;object type=&quot;1&quot; unique_id=&quot;10001&quot;&gt;&lt;object type=&quot;8&quot; unique_id=&quot;10038&quot;&gt;&lt;/object&gt;&lt;object type=&quot;2&quot; unique_id=&quot;10039&quot;&gt;&lt;object type=&quot;3&quot; unique_id=&quot;10040&quot;&gt;&lt;property id=&quot;20148&quot; value=&quot;5&quot;/&gt;&lt;property id=&quot;20300&quot; value=&quot;Slide 1 - &amp;quot;Title of the presentation with 2 images &amp;#x0D;&amp;#x0A;Optional second line&amp;quot;&quot;/&gt;&lt;property id=&quot;20307&quot; value=&quot;296&quot;/&gt;&lt;/object&gt;&lt;object type=&quot;3&quot; unique_id=&quot;10041&quot;&gt;&lt;property id=&quot;20148&quot; value=&quot;5&quot;/&gt;&lt;property id=&quot;20300&quot; value=&quot;Slide 2 - &amp;quot;Typographic presentation title &amp;#x0D;&amp;#x0A;Optional second line&amp;quot;&quot;/&gt;&lt;property id=&quot;20307&quot; value=&quot;256&quot;/&gt;&lt;/object&gt;&lt;object type=&quot;3&quot; unique_id=&quot;10042&quot;&gt;&lt;property id=&quot;20148&quot; value=&quot;5&quot;/&gt;&lt;property id=&quot;20300&quot; value=&quot;Slide 3 - &amp;quot;Presentation title &amp;#x0D;&amp;#x0A;Text slide&amp;quot;&quot;/&gt;&lt;property id=&quot;20307&quot; value=&quot;331&quot;/&gt;&lt;/object&gt;&lt;object type=&quot;3&quot; unique_id=&quot;10043&quot;&gt;&lt;property id=&quot;20148&quot; value=&quot;5&quot;/&gt;&lt;property id=&quot;20300&quot; value=&quot;Slide 4&quot;/&gt;&lt;property id=&quot;20307&quot; value=&quot;301&quot;/&gt;&lt;/object&gt;&lt;/object&gt;&lt;/object&gt;&lt;/database&gt;"/>
</p:tagLst>
</file>

<file path=ppt/theme/theme1.xml><?xml version="1.0" encoding="utf-8"?>
<a:theme xmlns:a="http://schemas.openxmlformats.org/drawingml/2006/main" name="HAW_FW">
  <a:themeElements>
    <a:clrScheme name="HAW_FW 1">
      <a:dk1>
        <a:srgbClr val="000000"/>
      </a:dk1>
      <a:lt1>
        <a:srgbClr val="FFFFFF"/>
      </a:lt1>
      <a:dk2>
        <a:srgbClr val="78AFE6"/>
      </a:dk2>
      <a:lt2>
        <a:srgbClr val="000099"/>
      </a:lt2>
      <a:accent1>
        <a:srgbClr val="D6E7F7"/>
      </a:accent1>
      <a:accent2>
        <a:srgbClr val="666666"/>
      </a:accent2>
      <a:accent3>
        <a:srgbClr val="FFFFFF"/>
      </a:accent3>
      <a:accent4>
        <a:srgbClr val="000000"/>
      </a:accent4>
      <a:accent5>
        <a:srgbClr val="E8F1FA"/>
      </a:accent5>
      <a:accent6>
        <a:srgbClr val="5C5C5C"/>
      </a:accent6>
      <a:hlink>
        <a:srgbClr val="B3B3B3"/>
      </a:hlink>
      <a:folHlink>
        <a:srgbClr val="DCDCDC"/>
      </a:folHlink>
    </a:clrScheme>
    <a:fontScheme name="HAW_F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HAW_FW 1">
        <a:dk1>
          <a:srgbClr val="000000"/>
        </a:dk1>
        <a:lt1>
          <a:srgbClr val="FFFFFF"/>
        </a:lt1>
        <a:dk2>
          <a:srgbClr val="78AFE6"/>
        </a:dk2>
        <a:lt2>
          <a:srgbClr val="000099"/>
        </a:lt2>
        <a:accent1>
          <a:srgbClr val="D6E7F7"/>
        </a:accent1>
        <a:accent2>
          <a:srgbClr val="666666"/>
        </a:accent2>
        <a:accent3>
          <a:srgbClr val="FFFFFF"/>
        </a:accent3>
        <a:accent4>
          <a:srgbClr val="000000"/>
        </a:accent4>
        <a:accent5>
          <a:srgbClr val="E8F1FA"/>
        </a:accent5>
        <a:accent6>
          <a:srgbClr val="5C5C5C"/>
        </a:accent6>
        <a:hlink>
          <a:srgbClr val="B3B3B3"/>
        </a:hlink>
        <a:folHlink>
          <a:srgbClr val="DCDCD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1419</Words>
  <Application>Microsoft Office PowerPoint</Application>
  <PresentationFormat>A4-Papier (210 x 297 mm)</PresentationFormat>
  <Paragraphs>274</Paragraphs>
  <Slides>41</Slides>
  <Notes>41</Notes>
  <HiddenSlides>9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41</vt:i4>
      </vt:variant>
    </vt:vector>
  </HeadingPairs>
  <TitlesOfParts>
    <vt:vector size="46" baseType="lpstr">
      <vt:lpstr>Arial</vt:lpstr>
      <vt:lpstr>Berlin Sans FB</vt:lpstr>
      <vt:lpstr>Courier New</vt:lpstr>
      <vt:lpstr>Wingdings</vt:lpstr>
      <vt:lpstr>HAW_FW</vt:lpstr>
      <vt:lpstr>Master Automatisierung: Verbundprojekt Gewerk 5 – Roboternavigation und Augmented Reality</vt:lpstr>
      <vt:lpstr>Gliederung</vt:lpstr>
      <vt:lpstr>1. Einführung</vt:lpstr>
      <vt:lpstr>Gliederung</vt:lpstr>
      <vt:lpstr>1. Teilaufgaben – Navigations-App </vt:lpstr>
      <vt:lpstr>Gliederung</vt:lpstr>
      <vt:lpstr>1. Teilaufgaben – Einstellungsverwaltung mittels einer Klasse „Settings“ </vt:lpstr>
      <vt:lpstr>Gliederung</vt:lpstr>
      <vt:lpstr>1. Teilaufgaben – Kamerakalibrierung</vt:lpstr>
      <vt:lpstr>1. Teilaufgaben – Kamerakalibrierung</vt:lpstr>
      <vt:lpstr>1. Teilaufgaben – Kamerakalibrierung</vt:lpstr>
      <vt:lpstr>Gliederung</vt:lpstr>
      <vt:lpstr>1. Teilaufgaben – Augmented Reality</vt:lpstr>
      <vt:lpstr>Gliederung</vt:lpstr>
      <vt:lpstr>Tool - Start</vt:lpstr>
      <vt:lpstr>Navigation</vt:lpstr>
      <vt:lpstr>Navigation – Settings 1</vt:lpstr>
      <vt:lpstr>Navigation – Settings 2</vt:lpstr>
      <vt:lpstr>Navigation – Start Detection</vt:lpstr>
      <vt:lpstr>Navigation – Start Detection Final</vt:lpstr>
      <vt:lpstr>Navigation – Start Detection Live View</vt:lpstr>
      <vt:lpstr>Aruco Dictionary – 11 Marker</vt:lpstr>
      <vt:lpstr>Aruco Dictionary – 13 Marker</vt:lpstr>
      <vt:lpstr>Aruco Dictionary – Marker 9</vt:lpstr>
      <vt:lpstr>Aruco Dictionary – Marker 9 – Geändert</vt:lpstr>
      <vt:lpstr>Calibration</vt:lpstr>
      <vt:lpstr>Calibration – Camera Started</vt:lpstr>
      <vt:lpstr>Calibration – Take Snapshot</vt:lpstr>
      <vt:lpstr>Calibration – Take Snapshot Mehrere</vt:lpstr>
      <vt:lpstr>Calibration – Take Snapshot Mehrere</vt:lpstr>
      <vt:lpstr>Calibration – Take Snapshot Mehrere</vt:lpstr>
      <vt:lpstr>Calibration – Take Snapshot Mehrere</vt:lpstr>
      <vt:lpstr>Calibration – Extrinsics</vt:lpstr>
      <vt:lpstr>Settings</vt:lpstr>
      <vt:lpstr>Settings – Scroll 1</vt:lpstr>
      <vt:lpstr>Settings – Scroll 2</vt:lpstr>
      <vt:lpstr>Settings – Resize Camera Field Start</vt:lpstr>
      <vt:lpstr>Settings – Swap Camera</vt:lpstr>
      <vt:lpstr>Settings – Save Settings</vt:lpstr>
      <vt:lpstr>X. Name des Kapitels Ggf. Untertitel </vt:lpstr>
      <vt:lpstr>6. Literatur </vt:lpstr>
    </vt:vector>
  </TitlesOfParts>
  <Company>HAW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Masterstudiengang Automatisierungstechnik Ereignisdiskrete Systeme</dc:title>
  <dc:creator>Florian Wenck</dc:creator>
  <dc:description>Optimiert für PPT XP/2002 und 2003</dc:description>
  <cp:lastModifiedBy>Benjamin</cp:lastModifiedBy>
  <cp:revision>256</cp:revision>
  <cp:lastPrinted>2007-09-21T15:49:14Z</cp:lastPrinted>
  <dcterms:created xsi:type="dcterms:W3CDTF">2008-09-25T08:20:51Z</dcterms:created>
  <dcterms:modified xsi:type="dcterms:W3CDTF">2018-05-02T18:35:59Z</dcterms:modified>
</cp:coreProperties>
</file>